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sldIdLst>
    <p:sldId id="256" r:id="rId5"/>
    <p:sldId id="275" r:id="rId6"/>
    <p:sldId id="287" r:id="rId7"/>
    <p:sldId id="286" r:id="rId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mbria Math" panose="02040503050406030204" pitchFamily="18" charset="0"/>
      <p:regular r:id="rId13"/>
    </p:embeddedFont>
    <p:embeddedFont>
      <p:font typeface="Technika" panose="00000500000000000000" pitchFamily="2" charset="-18"/>
      <p:regular r:id="rId14"/>
      <p:bold r:id="rId15"/>
      <p:italic r:id="rId16"/>
      <p:boldItalic r:id="rId17"/>
    </p:embeddedFont>
    <p:embeddedFont>
      <p:font typeface="Technika-Bold" panose="00000600000000000000" charset="-18"/>
      <p:regular r:id="rId18"/>
    </p:embeddedFont>
  </p:embeddedFontLst>
  <p:defaultTextStyle>
    <a:defPPr>
      <a:defRPr lang="en-US"/>
    </a:defPPr>
    <a:lvl1pPr marL="0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2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8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3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9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55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1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0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s, Petr" initials="BP" lastIdx="0" clrIdx="0">
    <p:extLst>
      <p:ext uri="{19B8F6BF-5375-455C-9EA6-DF929625EA0E}">
        <p15:presenceInfo xmlns:p15="http://schemas.microsoft.com/office/powerpoint/2012/main" userId="Benes, Pet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F8D1"/>
    <a:srgbClr val="FFCC66"/>
    <a:srgbClr val="669E40"/>
    <a:srgbClr val="8F45C7"/>
    <a:srgbClr val="00FF00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1"/>
            <a:ext cx="9144000" cy="6856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9143999" cy="6856616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2112" y="270234"/>
            <a:ext cx="6581886" cy="863485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2" y="1360968"/>
            <a:ext cx="8603997" cy="522271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  <p:pic>
        <p:nvPicPr>
          <p:cNvPr id="4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66546617-6C8D-47CD-8FFE-D7305B2C6B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9" y="1800002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2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3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1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3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5" indent="-228585" algn="l" defTabSz="91433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54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2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09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6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3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9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9">
            <a:extLst>
              <a:ext uri="{FF2B5EF4-FFF2-40B4-BE49-F238E27FC236}">
                <a16:creationId xmlns:a16="http://schemas.microsoft.com/office/drawing/2014/main" id="{57457B0F-90C2-48E3-9534-1BE95A98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653" y="1791298"/>
            <a:ext cx="7736694" cy="1446663"/>
          </a:xfrm>
        </p:spPr>
        <p:txBody>
          <a:bodyPr/>
          <a:lstStyle/>
          <a:p>
            <a:r>
              <a:rPr lang="cs-CZ" dirty="0"/>
              <a:t>Kalibrace a kalibrační vlastnosti robotů</a:t>
            </a:r>
          </a:p>
        </p:txBody>
      </p:sp>
      <p:sp>
        <p:nvSpPr>
          <p:cNvPr id="9" name="Podnadpis 10">
            <a:extLst>
              <a:ext uri="{FF2B5EF4-FFF2-40B4-BE49-F238E27FC236}">
                <a16:creationId xmlns:a16="http://schemas.microsoft.com/office/drawing/2014/main" id="{88F80177-5FDA-440C-9B7F-E6E111651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57" y="3763960"/>
            <a:ext cx="7736693" cy="1513445"/>
          </a:xfrm>
        </p:spPr>
        <p:txBody>
          <a:bodyPr/>
          <a:lstStyle/>
          <a:p>
            <a:r>
              <a:rPr lang="cs-CZ" dirty="0"/>
              <a:t>FAKULTA STROJNÍ</a:t>
            </a:r>
          </a:p>
          <a:p>
            <a:r>
              <a:rPr lang="cs-CZ" b="0" dirty="0">
                <a:latin typeface="+mn-lt"/>
              </a:rPr>
              <a:t>Ústav mechaniky, biomechaniky a mechatroniky</a:t>
            </a:r>
          </a:p>
        </p:txBody>
      </p:sp>
      <p:sp>
        <p:nvSpPr>
          <p:cNvPr id="12" name="Podnadpis 10">
            <a:extLst>
              <a:ext uri="{FF2B5EF4-FFF2-40B4-BE49-F238E27FC236}">
                <a16:creationId xmlns:a16="http://schemas.microsoft.com/office/drawing/2014/main" id="{1EC88D8A-1E81-4EF9-958D-FC49154A2781}"/>
              </a:ext>
            </a:extLst>
          </p:cNvPr>
          <p:cNvSpPr txBox="1">
            <a:spLocks/>
          </p:cNvSpPr>
          <p:nvPr/>
        </p:nvSpPr>
        <p:spPr>
          <a:xfrm>
            <a:off x="703657" y="5639717"/>
            <a:ext cx="7736693" cy="945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/>
              <a:t>Ing. Petr Beneš, Ph.D.</a:t>
            </a:r>
          </a:p>
          <a:p>
            <a:r>
              <a:rPr lang="cs-CZ" sz="1600" b="0">
                <a:latin typeface="Technika" panose="00000500000000000000" charset="-18"/>
              </a:rPr>
              <a:t>E-mail:Petr.Benes@fs.cvut.cz, tel.: 224 357 204</a:t>
            </a:r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Kalibrace a kalibrační vlastnosti robotů					GVÚ, 2.6.2022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68" name="TextovéPole 67">
            <a:extLst>
              <a:ext uri="{FF2B5EF4-FFF2-40B4-BE49-F238E27FC236}">
                <a16:creationId xmlns:a16="http://schemas.microsoft.com/office/drawing/2014/main" id="{AA569EEF-72B9-4CE6-AB3D-D5162FE106F6}"/>
              </a:ext>
            </a:extLst>
          </p:cNvPr>
          <p:cNvSpPr txBox="1"/>
          <p:nvPr/>
        </p:nvSpPr>
        <p:spPr>
          <a:xfrm>
            <a:off x="220980" y="3121676"/>
            <a:ext cx="88001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3" indent="-285733">
              <a:buFontTx/>
              <a:buChar char="-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Výzkum navazuje a dále rozvíjí koncept </a:t>
            </a:r>
            <a:r>
              <a:rPr lang="cs-CZ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kalibrovatelnosti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69858" indent="-269858">
              <a:tabLst>
                <a:tab pos="269858" algn="l"/>
              </a:tabLst>
            </a:pPr>
            <a:r>
              <a:rPr lang="cs-CZ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Z. Šika, V. Hamrle, M. Valášek and P. Beneš, "Calibrability as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criterion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parallel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kinematic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machines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,"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Mechanism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Theory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vol. 50, p. 48–63, 2012.  - Q1, dle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WoS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 citací (bez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autocitací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69858" indent="-269858">
              <a:tabLst>
                <a:tab pos="269858" algn="l"/>
              </a:tabLst>
            </a:pPr>
            <a:endParaRPr lang="cs-CZ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0" name="Picture 1">
            <a:extLst>
              <a:ext uri="{FF2B5EF4-FFF2-40B4-BE49-F238E27FC236}">
                <a16:creationId xmlns:a16="http://schemas.microsoft.com/office/drawing/2014/main" id="{229921A6-F888-42B7-9AE0-67B558F3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02" y="4128984"/>
            <a:ext cx="2670307" cy="2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F4B0C1A6-FE2D-4E40-81C1-4ECDD33F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9" y="1908133"/>
            <a:ext cx="1174251" cy="99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3">
            <a:extLst>
              <a:ext uri="{FF2B5EF4-FFF2-40B4-BE49-F238E27FC236}">
                <a16:creationId xmlns:a16="http://schemas.microsoft.com/office/drawing/2014/main" id="{43339D92-D350-4615-9D8A-653AE2F0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37" y="1908128"/>
            <a:ext cx="1174251" cy="99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id="{04C3C2C2-0031-41F9-930C-2C08937D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49" y="1908129"/>
            <a:ext cx="1350660" cy="99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ovéPole 78">
            <a:extLst>
              <a:ext uri="{FF2B5EF4-FFF2-40B4-BE49-F238E27FC236}">
                <a16:creationId xmlns:a16="http://schemas.microsoft.com/office/drawing/2014/main" id="{34E23CAB-1B93-4376-BB42-93CAD4B1C46B}"/>
              </a:ext>
            </a:extLst>
          </p:cNvPr>
          <p:cNvSpPr txBox="1"/>
          <p:nvPr/>
        </p:nvSpPr>
        <p:spPr>
          <a:xfrm>
            <a:off x="220980" y="1161574"/>
            <a:ext cx="8852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3" indent="-285733">
              <a:spcAft>
                <a:spcPts val="1200"/>
              </a:spcAft>
              <a:buFontTx/>
              <a:buChar char="-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všechny stroje lze stejně dobře zkalibrovat          </a:t>
            </a:r>
            <a:r>
              <a:rPr lang="cs-CZ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kritérium hodnocení kalibračních vlastností 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použitelné ve fázi návrhu robotu</a:t>
            </a:r>
          </a:p>
        </p:txBody>
      </p:sp>
      <p:sp>
        <p:nvSpPr>
          <p:cNvPr id="80" name="TextovéPole 79">
            <a:extLst>
              <a:ext uri="{FF2B5EF4-FFF2-40B4-BE49-F238E27FC236}">
                <a16:creationId xmlns:a16="http://schemas.microsoft.com/office/drawing/2014/main" id="{F0DFEA74-C417-4E91-A936-608D6C56E56C}"/>
              </a:ext>
            </a:extLst>
          </p:cNvPr>
          <p:cNvSpPr txBox="1"/>
          <p:nvPr/>
        </p:nvSpPr>
        <p:spPr>
          <a:xfrm>
            <a:off x="106147" y="6154200"/>
            <a:ext cx="8852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3" indent="-285733">
              <a:spcAft>
                <a:spcPts val="1200"/>
              </a:spcAft>
              <a:buFontTx/>
              <a:buChar char="-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Stávající definice </a:t>
            </a: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kalibrovatelnosti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nezohledňuje vlastnosti použitých čidel 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(typ, přesnost), které ale mají na kvalitu kalibrace značný vliv.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pic>
        <p:nvPicPr>
          <p:cNvPr id="83" name="Picture 7">
            <a:extLst>
              <a:ext uri="{FF2B5EF4-FFF2-40B4-BE49-F238E27FC236}">
                <a16:creationId xmlns:a16="http://schemas.microsoft.com/office/drawing/2014/main" id="{D0F20D6F-8E21-4E49-9A78-E2862ACE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581" y="4185911"/>
            <a:ext cx="1260364" cy="18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Šipka: doprava 83">
            <a:extLst>
              <a:ext uri="{FF2B5EF4-FFF2-40B4-BE49-F238E27FC236}">
                <a16:creationId xmlns:a16="http://schemas.microsoft.com/office/drawing/2014/main" id="{0345C530-472D-405D-A615-20EE6C77C3DC}"/>
              </a:ext>
            </a:extLst>
          </p:cNvPr>
          <p:cNvSpPr/>
          <p:nvPr/>
        </p:nvSpPr>
        <p:spPr>
          <a:xfrm>
            <a:off x="4851523" y="1233689"/>
            <a:ext cx="435428" cy="22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033"/>
          </a:p>
        </p:txBody>
      </p:sp>
      <p:pic>
        <p:nvPicPr>
          <p:cNvPr id="85" name="Picture 9">
            <a:extLst>
              <a:ext uri="{FF2B5EF4-FFF2-40B4-BE49-F238E27FC236}">
                <a16:creationId xmlns:a16="http://schemas.microsoft.com/office/drawing/2014/main" id="{24C8BE8B-4A60-4E19-BB48-5F15A20D3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01" y="4683831"/>
            <a:ext cx="4623268" cy="11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ovéPole 85">
                <a:extLst>
                  <a:ext uri="{FF2B5EF4-FFF2-40B4-BE49-F238E27FC236}">
                    <a16:creationId xmlns:a16="http://schemas.microsoft.com/office/drawing/2014/main" id="{2B3E46A1-947A-4EF7-8BB0-BA7BFD10E081}"/>
                  </a:ext>
                </a:extLst>
              </p:cNvPr>
              <p:cNvSpPr txBox="1"/>
              <p:nvPr/>
            </p:nvSpPr>
            <p:spPr>
              <a:xfrm>
                <a:off x="405186" y="3928381"/>
                <a:ext cx="4799413" cy="427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cs-CZ" b="1" dirty="0"/>
              </a:p>
            </p:txBody>
          </p:sp>
        </mc:Choice>
        <mc:Fallback xmlns="">
          <p:sp>
            <p:nvSpPr>
              <p:cNvPr id="86" name="TextovéPole 85">
                <a:extLst>
                  <a:ext uri="{FF2B5EF4-FFF2-40B4-BE49-F238E27FC236}">
                    <a16:creationId xmlns:a16="http://schemas.microsoft.com/office/drawing/2014/main" id="{2B3E46A1-947A-4EF7-8BB0-BA7BFD10E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86" y="3928381"/>
                <a:ext cx="4799413" cy="427809"/>
              </a:xfrm>
              <a:prstGeom prst="rect">
                <a:avLst/>
              </a:prstGeom>
              <a:blipFill>
                <a:blip r:embed="rId8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ovéPole 86">
                <a:extLst>
                  <a:ext uri="{FF2B5EF4-FFF2-40B4-BE49-F238E27FC236}">
                    <a16:creationId xmlns:a16="http://schemas.microsoft.com/office/drawing/2014/main" id="{416BD1CF-51FF-49CE-8CF3-5DF403CD073E}"/>
                  </a:ext>
                </a:extLst>
              </p:cNvPr>
              <p:cNvSpPr txBox="1"/>
              <p:nvPr/>
            </p:nvSpPr>
            <p:spPr>
              <a:xfrm>
                <a:off x="261470" y="5693627"/>
                <a:ext cx="16643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cs-CZ" b="1" dirty="0"/>
              </a:p>
            </p:txBody>
          </p:sp>
        </mc:Choice>
        <mc:Fallback xmlns="">
          <p:sp>
            <p:nvSpPr>
              <p:cNvPr id="87" name="TextovéPole 86">
                <a:extLst>
                  <a:ext uri="{FF2B5EF4-FFF2-40B4-BE49-F238E27FC236}">
                    <a16:creationId xmlns:a16="http://schemas.microsoft.com/office/drawing/2014/main" id="{416BD1CF-51FF-49CE-8CF3-5DF403CD0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0" y="5693627"/>
                <a:ext cx="166432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ovéPole 87">
                <a:extLst>
                  <a:ext uri="{FF2B5EF4-FFF2-40B4-BE49-F238E27FC236}">
                    <a16:creationId xmlns:a16="http://schemas.microsoft.com/office/drawing/2014/main" id="{2FFA50A7-0FB6-4640-A513-90AE3065DC5C}"/>
                  </a:ext>
                </a:extLst>
              </p:cNvPr>
              <p:cNvSpPr txBox="1"/>
              <p:nvPr/>
            </p:nvSpPr>
            <p:spPr>
              <a:xfrm>
                <a:off x="1892456" y="5695607"/>
                <a:ext cx="16643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cs-CZ" b="1" dirty="0"/>
              </a:p>
            </p:txBody>
          </p:sp>
        </mc:Choice>
        <mc:Fallback xmlns="">
          <p:sp>
            <p:nvSpPr>
              <p:cNvPr id="88" name="TextovéPole 87">
                <a:extLst>
                  <a:ext uri="{FF2B5EF4-FFF2-40B4-BE49-F238E27FC236}">
                    <a16:creationId xmlns:a16="http://schemas.microsoft.com/office/drawing/2014/main" id="{2FFA50A7-0FB6-4640-A513-90AE3065D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456" y="5695607"/>
                <a:ext cx="16643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ovéPole 89">
                <a:extLst>
                  <a:ext uri="{FF2B5EF4-FFF2-40B4-BE49-F238E27FC236}">
                    <a16:creationId xmlns:a16="http://schemas.microsoft.com/office/drawing/2014/main" id="{B3116CAE-E504-43E7-B1EB-2E6431E8D78A}"/>
                  </a:ext>
                </a:extLst>
              </p:cNvPr>
              <p:cNvSpPr txBox="1"/>
              <p:nvPr/>
            </p:nvSpPr>
            <p:spPr>
              <a:xfrm>
                <a:off x="3557760" y="5693627"/>
                <a:ext cx="16643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4.10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cs-CZ" b="1" dirty="0"/>
              </a:p>
            </p:txBody>
          </p:sp>
        </mc:Choice>
        <mc:Fallback xmlns="">
          <p:sp>
            <p:nvSpPr>
              <p:cNvPr id="90" name="TextovéPole 89">
                <a:extLst>
                  <a:ext uri="{FF2B5EF4-FFF2-40B4-BE49-F238E27FC236}">
                    <a16:creationId xmlns:a16="http://schemas.microsoft.com/office/drawing/2014/main" id="{B3116CAE-E504-43E7-B1EB-2E6431E8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760" y="5693627"/>
                <a:ext cx="16643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Skupina 90">
            <a:extLst>
              <a:ext uri="{FF2B5EF4-FFF2-40B4-BE49-F238E27FC236}">
                <a16:creationId xmlns:a16="http://schemas.microsoft.com/office/drawing/2014/main" id="{B089918E-A99C-46F6-A8A6-A2E83C79789A}"/>
              </a:ext>
            </a:extLst>
          </p:cNvPr>
          <p:cNvGrpSpPr/>
          <p:nvPr/>
        </p:nvGrpSpPr>
        <p:grpSpPr>
          <a:xfrm>
            <a:off x="4836740" y="1619385"/>
            <a:ext cx="1920857" cy="1529432"/>
            <a:chOff x="1977663" y="1187312"/>
            <a:chExt cx="3176755" cy="2835437"/>
          </a:xfrm>
        </p:grpSpPr>
        <p:grpSp>
          <p:nvGrpSpPr>
            <p:cNvPr id="93" name="Skupina 92">
              <a:extLst>
                <a:ext uri="{FF2B5EF4-FFF2-40B4-BE49-F238E27FC236}">
                  <a16:creationId xmlns:a16="http://schemas.microsoft.com/office/drawing/2014/main" id="{2E69093F-AD46-4942-8CD0-3D00D8120B70}"/>
                </a:ext>
              </a:extLst>
            </p:cNvPr>
            <p:cNvGrpSpPr/>
            <p:nvPr/>
          </p:nvGrpSpPr>
          <p:grpSpPr>
            <a:xfrm rot="2402960">
              <a:off x="2957364" y="1996783"/>
              <a:ext cx="190123" cy="176002"/>
              <a:chOff x="3806982" y="2598885"/>
              <a:chExt cx="190123" cy="176002"/>
            </a:xfrm>
          </p:grpSpPr>
          <p:sp>
            <p:nvSpPr>
              <p:cNvPr id="187" name="Ovál 186">
                <a:extLst>
                  <a:ext uri="{FF2B5EF4-FFF2-40B4-BE49-F238E27FC236}">
                    <a16:creationId xmlns:a16="http://schemas.microsoft.com/office/drawing/2014/main" id="{BF8B854A-9926-490D-873D-E1965AB7F524}"/>
                  </a:ext>
                </a:extLst>
              </p:cNvPr>
              <p:cNvSpPr/>
              <p:nvPr/>
            </p:nvSpPr>
            <p:spPr>
              <a:xfrm>
                <a:off x="3830936" y="2598885"/>
                <a:ext cx="149383" cy="14937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sp>
            <p:nvSpPr>
              <p:cNvPr id="188" name="Obdélník 187">
                <a:extLst>
                  <a:ext uri="{FF2B5EF4-FFF2-40B4-BE49-F238E27FC236}">
                    <a16:creationId xmlns:a16="http://schemas.microsoft.com/office/drawing/2014/main" id="{3ECA6111-B192-4875-91B4-7417715D307B}"/>
                  </a:ext>
                </a:extLst>
              </p:cNvPr>
              <p:cNvSpPr/>
              <p:nvPr/>
            </p:nvSpPr>
            <p:spPr>
              <a:xfrm>
                <a:off x="3806982" y="2675137"/>
                <a:ext cx="190123" cy="9975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sp>
            <p:nvSpPr>
              <p:cNvPr id="189" name="Ovál 188">
                <a:extLst>
                  <a:ext uri="{FF2B5EF4-FFF2-40B4-BE49-F238E27FC236}">
                    <a16:creationId xmlns:a16="http://schemas.microsoft.com/office/drawing/2014/main" id="{D859F9D9-2781-4604-84BF-86EE82BEFA0B}"/>
                  </a:ext>
                </a:extLst>
              </p:cNvPr>
              <p:cNvSpPr/>
              <p:nvPr/>
            </p:nvSpPr>
            <p:spPr>
              <a:xfrm>
                <a:off x="3867150" y="2635250"/>
                <a:ext cx="76035" cy="7603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</p:grpSp>
        <p:sp>
          <p:nvSpPr>
            <p:cNvPr id="94" name="Válec 93">
              <a:extLst>
                <a:ext uri="{FF2B5EF4-FFF2-40B4-BE49-F238E27FC236}">
                  <a16:creationId xmlns:a16="http://schemas.microsoft.com/office/drawing/2014/main" id="{DB9885FD-6195-4544-A124-66F321BE16C2}"/>
                </a:ext>
              </a:extLst>
            </p:cNvPr>
            <p:cNvSpPr/>
            <p:nvPr/>
          </p:nvSpPr>
          <p:spPr>
            <a:xfrm>
              <a:off x="2538437" y="3449037"/>
              <a:ext cx="143846" cy="307147"/>
            </a:xfrm>
            <a:prstGeom prst="ca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cs-CZ" sz="2033"/>
            </a:p>
          </p:txBody>
        </p:sp>
        <p:grpSp>
          <p:nvGrpSpPr>
            <p:cNvPr id="95" name="Skupina 94">
              <a:extLst>
                <a:ext uri="{FF2B5EF4-FFF2-40B4-BE49-F238E27FC236}">
                  <a16:creationId xmlns:a16="http://schemas.microsoft.com/office/drawing/2014/main" id="{3C5959F0-F84F-4B45-B2D9-590066470454}"/>
                </a:ext>
              </a:extLst>
            </p:cNvPr>
            <p:cNvGrpSpPr/>
            <p:nvPr/>
          </p:nvGrpSpPr>
          <p:grpSpPr>
            <a:xfrm>
              <a:off x="2498460" y="3927146"/>
              <a:ext cx="253365" cy="95603"/>
              <a:chOff x="0" y="0"/>
              <a:chExt cx="253365" cy="95603"/>
            </a:xfrm>
          </p:grpSpPr>
          <p:cxnSp>
            <p:nvCxnSpPr>
              <p:cNvPr id="182" name="Přímá spojnice 181">
                <a:extLst>
                  <a:ext uri="{FF2B5EF4-FFF2-40B4-BE49-F238E27FC236}">
                    <a16:creationId xmlns:a16="http://schemas.microsoft.com/office/drawing/2014/main" id="{B11885B9-990E-4732-8FD1-F811D6FC8CC1}"/>
                  </a:ext>
                </a:extLst>
              </p:cNvPr>
              <p:cNvCxnSpPr/>
              <p:nvPr/>
            </p:nvCxnSpPr>
            <p:spPr>
              <a:xfrm>
                <a:off x="0" y="5635"/>
                <a:ext cx="2102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Přímá spojnice 182">
                <a:extLst>
                  <a:ext uri="{FF2B5EF4-FFF2-40B4-BE49-F238E27FC236}">
                    <a16:creationId xmlns:a16="http://schemas.microsoft.com/office/drawing/2014/main" id="{DE8C8284-E0EF-4639-9337-A6E3B67EE822}"/>
                  </a:ext>
                </a:extLst>
              </p:cNvPr>
              <p:cNvCxnSpPr/>
              <p:nvPr/>
            </p:nvCxnSpPr>
            <p:spPr>
              <a:xfrm>
                <a:off x="0" y="3975"/>
                <a:ext cx="67434" cy="890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Přímá spojnice 183">
                <a:extLst>
                  <a:ext uri="{FF2B5EF4-FFF2-40B4-BE49-F238E27FC236}">
                    <a16:creationId xmlns:a16="http://schemas.microsoft.com/office/drawing/2014/main" id="{C5738419-9BA9-4313-BBE9-9CE242021247}"/>
                  </a:ext>
                </a:extLst>
              </p:cNvPr>
              <p:cNvCxnSpPr/>
              <p:nvPr/>
            </p:nvCxnSpPr>
            <p:spPr>
              <a:xfrm>
                <a:off x="58553" y="6731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Přímá spojnice 184">
                <a:extLst>
                  <a:ext uri="{FF2B5EF4-FFF2-40B4-BE49-F238E27FC236}">
                    <a16:creationId xmlns:a16="http://schemas.microsoft.com/office/drawing/2014/main" id="{C531A16A-5E9C-4C6A-A917-8B4339B261CE}"/>
                  </a:ext>
                </a:extLst>
              </p:cNvPr>
              <p:cNvCxnSpPr/>
              <p:nvPr/>
            </p:nvCxnSpPr>
            <p:spPr>
              <a:xfrm>
                <a:off x="125712" y="0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Přímá spojnice 185">
                <a:extLst>
                  <a:ext uri="{FF2B5EF4-FFF2-40B4-BE49-F238E27FC236}">
                    <a16:creationId xmlns:a16="http://schemas.microsoft.com/office/drawing/2014/main" id="{DDCE79CA-DB21-40CB-A70D-13F4DD2C5347}"/>
                  </a:ext>
                </a:extLst>
              </p:cNvPr>
              <p:cNvCxnSpPr/>
              <p:nvPr/>
            </p:nvCxnSpPr>
            <p:spPr>
              <a:xfrm>
                <a:off x="186206" y="0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Přímá spojnice 96">
              <a:extLst>
                <a:ext uri="{FF2B5EF4-FFF2-40B4-BE49-F238E27FC236}">
                  <a16:creationId xmlns:a16="http://schemas.microsoft.com/office/drawing/2014/main" id="{CF683C2E-C794-4547-8778-3BF94D60A047}"/>
                </a:ext>
              </a:extLst>
            </p:cNvPr>
            <p:cNvCxnSpPr/>
            <p:nvPr/>
          </p:nvCxnSpPr>
          <p:spPr>
            <a:xfrm flipH="1">
              <a:off x="2607623" y="3755966"/>
              <a:ext cx="2737" cy="1709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Přímá spojnice 98">
              <a:extLst>
                <a:ext uri="{FF2B5EF4-FFF2-40B4-BE49-F238E27FC236}">
                  <a16:creationId xmlns:a16="http://schemas.microsoft.com/office/drawing/2014/main" id="{A335C471-F721-4188-B6BC-508CF47CC617}"/>
                </a:ext>
              </a:extLst>
            </p:cNvPr>
            <p:cNvCxnSpPr/>
            <p:nvPr/>
          </p:nvCxnSpPr>
          <p:spPr>
            <a:xfrm flipV="1">
              <a:off x="2610360" y="3284105"/>
              <a:ext cx="0" cy="2006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Skupina 99">
              <a:extLst>
                <a:ext uri="{FF2B5EF4-FFF2-40B4-BE49-F238E27FC236}">
                  <a16:creationId xmlns:a16="http://schemas.microsoft.com/office/drawing/2014/main" id="{7500B7D7-F287-44E9-BFD1-ED3B7B5A4F78}"/>
                </a:ext>
              </a:extLst>
            </p:cNvPr>
            <p:cNvGrpSpPr/>
            <p:nvPr/>
          </p:nvGrpSpPr>
          <p:grpSpPr>
            <a:xfrm rot="3000000">
              <a:off x="2904803" y="2985655"/>
              <a:ext cx="144000" cy="756000"/>
              <a:chOff x="3029614" y="3092450"/>
              <a:chExt cx="143846" cy="757080"/>
            </a:xfrm>
          </p:grpSpPr>
          <p:sp>
            <p:nvSpPr>
              <p:cNvPr id="179" name="Válec 178">
                <a:extLst>
                  <a:ext uri="{FF2B5EF4-FFF2-40B4-BE49-F238E27FC236}">
                    <a16:creationId xmlns:a16="http://schemas.microsoft.com/office/drawing/2014/main" id="{B582EF86-3940-422D-9F4E-6F237B633313}"/>
                  </a:ext>
                </a:extLst>
              </p:cNvPr>
              <p:cNvSpPr/>
              <p:nvPr/>
            </p:nvSpPr>
            <p:spPr>
              <a:xfrm>
                <a:off x="3029614" y="3282437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180" name="Přímá spojnice 179">
                <a:extLst>
                  <a:ext uri="{FF2B5EF4-FFF2-40B4-BE49-F238E27FC236}">
                    <a16:creationId xmlns:a16="http://schemas.microsoft.com/office/drawing/2014/main" id="{BDE6EB32-0A43-4692-947E-E05B747847F0}"/>
                  </a:ext>
                </a:extLst>
              </p:cNvPr>
              <p:cNvCxnSpPr/>
              <p:nvPr/>
            </p:nvCxnSpPr>
            <p:spPr>
              <a:xfrm flipV="1">
                <a:off x="3101537" y="3092450"/>
                <a:ext cx="3613" cy="22575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Přímá spojnice 180">
                <a:extLst>
                  <a:ext uri="{FF2B5EF4-FFF2-40B4-BE49-F238E27FC236}">
                    <a16:creationId xmlns:a16="http://schemas.microsoft.com/office/drawing/2014/main" id="{2B464A3C-CC06-4144-85F5-54DC41DAE347}"/>
                  </a:ext>
                </a:extLst>
              </p:cNvPr>
              <p:cNvCxnSpPr/>
              <p:nvPr/>
            </p:nvCxnSpPr>
            <p:spPr>
              <a:xfrm>
                <a:off x="3101537" y="3589366"/>
                <a:ext cx="0" cy="2601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Válec 100">
              <a:extLst>
                <a:ext uri="{FF2B5EF4-FFF2-40B4-BE49-F238E27FC236}">
                  <a16:creationId xmlns:a16="http://schemas.microsoft.com/office/drawing/2014/main" id="{9F3A4CBD-C753-4209-B7AE-E0578881999A}"/>
                </a:ext>
              </a:extLst>
            </p:cNvPr>
            <p:cNvSpPr/>
            <p:nvPr/>
          </p:nvSpPr>
          <p:spPr>
            <a:xfrm rot="5400000">
              <a:off x="2881337" y="2664899"/>
              <a:ext cx="143846" cy="307147"/>
            </a:xfrm>
            <a:prstGeom prst="ca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cs-CZ" sz="2033"/>
            </a:p>
          </p:txBody>
        </p:sp>
        <p:cxnSp>
          <p:nvCxnSpPr>
            <p:cNvPr id="102" name="Přímá spojnice 101">
              <a:extLst>
                <a:ext uri="{FF2B5EF4-FFF2-40B4-BE49-F238E27FC236}">
                  <a16:creationId xmlns:a16="http://schemas.microsoft.com/office/drawing/2014/main" id="{93198244-DFA4-4768-A65D-ABA4DAE6DAD3}"/>
                </a:ext>
              </a:extLst>
            </p:cNvPr>
            <p:cNvCxnSpPr/>
            <p:nvPr/>
          </p:nvCxnSpPr>
          <p:spPr>
            <a:xfrm flipH="1" flipV="1">
              <a:off x="2950523" y="2890405"/>
              <a:ext cx="6757" cy="3954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Přímá spojnice 126">
              <a:extLst>
                <a:ext uri="{FF2B5EF4-FFF2-40B4-BE49-F238E27FC236}">
                  <a16:creationId xmlns:a16="http://schemas.microsoft.com/office/drawing/2014/main" id="{1B98D1E6-1E19-40CC-9E3C-A82B88A4CA85}"/>
                </a:ext>
              </a:extLst>
            </p:cNvPr>
            <p:cNvCxnSpPr/>
            <p:nvPr/>
          </p:nvCxnSpPr>
          <p:spPr>
            <a:xfrm flipV="1">
              <a:off x="2953260" y="2114118"/>
              <a:ext cx="113601" cy="632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Přímá spojnice 128">
              <a:extLst>
                <a:ext uri="{FF2B5EF4-FFF2-40B4-BE49-F238E27FC236}">
                  <a16:creationId xmlns:a16="http://schemas.microsoft.com/office/drawing/2014/main" id="{78F0772B-418E-449C-8325-7D068FB05D33}"/>
                </a:ext>
              </a:extLst>
            </p:cNvPr>
            <p:cNvCxnSpPr/>
            <p:nvPr/>
          </p:nvCxnSpPr>
          <p:spPr>
            <a:xfrm flipH="1" flipV="1">
              <a:off x="3005049" y="1236441"/>
              <a:ext cx="101775" cy="7958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Přímá spojnice 129">
              <a:extLst>
                <a:ext uri="{FF2B5EF4-FFF2-40B4-BE49-F238E27FC236}">
                  <a16:creationId xmlns:a16="http://schemas.microsoft.com/office/drawing/2014/main" id="{CD14A39A-3DB9-40D2-82F8-03EBBA163B15}"/>
                </a:ext>
              </a:extLst>
            </p:cNvPr>
            <p:cNvCxnSpPr/>
            <p:nvPr/>
          </p:nvCxnSpPr>
          <p:spPr>
            <a:xfrm>
              <a:off x="2992581" y="1232786"/>
              <a:ext cx="1151907" cy="6553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Přímá spojnice 130">
              <a:extLst>
                <a:ext uri="{FF2B5EF4-FFF2-40B4-BE49-F238E27FC236}">
                  <a16:creationId xmlns:a16="http://schemas.microsoft.com/office/drawing/2014/main" id="{B932C55C-D18C-4038-AED6-C562930397C6}"/>
                </a:ext>
              </a:extLst>
            </p:cNvPr>
            <p:cNvCxnSpPr/>
            <p:nvPr/>
          </p:nvCxnSpPr>
          <p:spPr>
            <a:xfrm flipV="1">
              <a:off x="3117730" y="1883526"/>
              <a:ext cx="1020820" cy="1406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Skupina 136">
              <a:extLst>
                <a:ext uri="{FF2B5EF4-FFF2-40B4-BE49-F238E27FC236}">
                  <a16:creationId xmlns:a16="http://schemas.microsoft.com/office/drawing/2014/main" id="{87B1C339-45A2-4868-AA53-7B300DAE68A6}"/>
                </a:ext>
              </a:extLst>
            </p:cNvPr>
            <p:cNvGrpSpPr/>
            <p:nvPr/>
          </p:nvGrpSpPr>
          <p:grpSpPr>
            <a:xfrm flipH="1">
              <a:off x="4113504" y="1840178"/>
              <a:ext cx="1040914" cy="1850611"/>
              <a:chOff x="2100637" y="2005883"/>
              <a:chExt cx="1040914" cy="1850611"/>
            </a:xfrm>
          </p:grpSpPr>
          <p:grpSp>
            <p:nvGrpSpPr>
              <p:cNvPr id="159" name="Skupina 158">
                <a:extLst>
                  <a:ext uri="{FF2B5EF4-FFF2-40B4-BE49-F238E27FC236}">
                    <a16:creationId xmlns:a16="http://schemas.microsoft.com/office/drawing/2014/main" id="{3A9C3DFC-5403-40A6-B5F1-BA5F74EEF7F6}"/>
                  </a:ext>
                </a:extLst>
              </p:cNvPr>
              <p:cNvGrpSpPr/>
              <p:nvPr/>
            </p:nvGrpSpPr>
            <p:grpSpPr>
              <a:xfrm rot="2402960">
                <a:off x="2951428" y="2005883"/>
                <a:ext cx="190123" cy="176002"/>
                <a:chOff x="3806982" y="2598885"/>
                <a:chExt cx="190123" cy="176002"/>
              </a:xfrm>
            </p:grpSpPr>
            <p:sp>
              <p:nvSpPr>
                <p:cNvPr id="176" name="Ovál 175">
                  <a:extLst>
                    <a:ext uri="{FF2B5EF4-FFF2-40B4-BE49-F238E27FC236}">
                      <a16:creationId xmlns:a16="http://schemas.microsoft.com/office/drawing/2014/main" id="{BC9D046D-D17E-4C12-82B2-D2A08073BEEB}"/>
                    </a:ext>
                  </a:extLst>
                </p:cNvPr>
                <p:cNvSpPr/>
                <p:nvPr/>
              </p:nvSpPr>
              <p:spPr>
                <a:xfrm>
                  <a:off x="3830936" y="2598885"/>
                  <a:ext cx="149383" cy="14937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177" name="Obdélník 176">
                  <a:extLst>
                    <a:ext uri="{FF2B5EF4-FFF2-40B4-BE49-F238E27FC236}">
                      <a16:creationId xmlns:a16="http://schemas.microsoft.com/office/drawing/2014/main" id="{C8EB8773-0F01-47D6-9EB6-B48FA713E41D}"/>
                    </a:ext>
                  </a:extLst>
                </p:cNvPr>
                <p:cNvSpPr/>
                <p:nvPr/>
              </p:nvSpPr>
              <p:spPr>
                <a:xfrm>
                  <a:off x="3806982" y="2675137"/>
                  <a:ext cx="190123" cy="9975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178" name="Ovál 177">
                  <a:extLst>
                    <a:ext uri="{FF2B5EF4-FFF2-40B4-BE49-F238E27FC236}">
                      <a16:creationId xmlns:a16="http://schemas.microsoft.com/office/drawing/2014/main" id="{E7E5A387-7E45-462B-A623-D29C3BC2071B}"/>
                    </a:ext>
                  </a:extLst>
                </p:cNvPr>
                <p:cNvSpPr/>
                <p:nvPr/>
              </p:nvSpPr>
              <p:spPr>
                <a:xfrm>
                  <a:off x="3867150" y="2635250"/>
                  <a:ext cx="76035" cy="7603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</p:grpSp>
          <p:sp>
            <p:nvSpPr>
              <p:cNvPr id="160" name="Válec 159">
                <a:extLst>
                  <a:ext uri="{FF2B5EF4-FFF2-40B4-BE49-F238E27FC236}">
                    <a16:creationId xmlns:a16="http://schemas.microsoft.com/office/drawing/2014/main" id="{3C1B87BF-B563-480B-848F-4A4E7157ECB7}"/>
                  </a:ext>
                </a:extLst>
              </p:cNvPr>
              <p:cNvSpPr/>
              <p:nvPr/>
            </p:nvSpPr>
            <p:spPr>
              <a:xfrm>
                <a:off x="2140614" y="3282782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grpSp>
            <p:nvGrpSpPr>
              <p:cNvPr id="161" name="Skupina 160">
                <a:extLst>
                  <a:ext uri="{FF2B5EF4-FFF2-40B4-BE49-F238E27FC236}">
                    <a16:creationId xmlns:a16="http://schemas.microsoft.com/office/drawing/2014/main" id="{9F0661E7-2884-4A52-A654-0AD5BE568D5D}"/>
                  </a:ext>
                </a:extLst>
              </p:cNvPr>
              <p:cNvGrpSpPr/>
              <p:nvPr/>
            </p:nvGrpSpPr>
            <p:grpSpPr>
              <a:xfrm>
                <a:off x="2100637" y="3760891"/>
                <a:ext cx="253365" cy="95603"/>
                <a:chOff x="0" y="0"/>
                <a:chExt cx="253365" cy="95603"/>
              </a:xfrm>
            </p:grpSpPr>
            <p:cxnSp>
              <p:nvCxnSpPr>
                <p:cNvPr id="171" name="Přímá spojnice 170">
                  <a:extLst>
                    <a:ext uri="{FF2B5EF4-FFF2-40B4-BE49-F238E27FC236}">
                      <a16:creationId xmlns:a16="http://schemas.microsoft.com/office/drawing/2014/main" id="{6B1104E3-6A93-4137-A3E7-977818F7D142}"/>
                    </a:ext>
                  </a:extLst>
                </p:cNvPr>
                <p:cNvCxnSpPr/>
                <p:nvPr/>
              </p:nvCxnSpPr>
              <p:spPr>
                <a:xfrm>
                  <a:off x="0" y="5635"/>
                  <a:ext cx="210235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Přímá spojnice 171">
                  <a:extLst>
                    <a:ext uri="{FF2B5EF4-FFF2-40B4-BE49-F238E27FC236}">
                      <a16:creationId xmlns:a16="http://schemas.microsoft.com/office/drawing/2014/main" id="{25BBD251-3401-4201-A384-09EDA599F38C}"/>
                    </a:ext>
                  </a:extLst>
                </p:cNvPr>
                <p:cNvCxnSpPr/>
                <p:nvPr/>
              </p:nvCxnSpPr>
              <p:spPr>
                <a:xfrm>
                  <a:off x="0" y="3975"/>
                  <a:ext cx="67434" cy="890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Přímá spojnice 172">
                  <a:extLst>
                    <a:ext uri="{FF2B5EF4-FFF2-40B4-BE49-F238E27FC236}">
                      <a16:creationId xmlns:a16="http://schemas.microsoft.com/office/drawing/2014/main" id="{D4FE7DFC-34CB-4CD1-B426-BCD6485527AD}"/>
                    </a:ext>
                  </a:extLst>
                </p:cNvPr>
                <p:cNvCxnSpPr/>
                <p:nvPr/>
              </p:nvCxnSpPr>
              <p:spPr>
                <a:xfrm>
                  <a:off x="58553" y="6731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Přímá spojnice 173">
                  <a:extLst>
                    <a:ext uri="{FF2B5EF4-FFF2-40B4-BE49-F238E27FC236}">
                      <a16:creationId xmlns:a16="http://schemas.microsoft.com/office/drawing/2014/main" id="{48134308-ED18-4424-8DAB-1D6F68755D7B}"/>
                    </a:ext>
                  </a:extLst>
                </p:cNvPr>
                <p:cNvCxnSpPr/>
                <p:nvPr/>
              </p:nvCxnSpPr>
              <p:spPr>
                <a:xfrm>
                  <a:off x="125712" y="0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Přímá spojnice 174">
                  <a:extLst>
                    <a:ext uri="{FF2B5EF4-FFF2-40B4-BE49-F238E27FC236}">
                      <a16:creationId xmlns:a16="http://schemas.microsoft.com/office/drawing/2014/main" id="{6D492DE4-1EBC-4937-9D22-E4FFF610A52C}"/>
                    </a:ext>
                  </a:extLst>
                </p:cNvPr>
                <p:cNvCxnSpPr/>
                <p:nvPr/>
              </p:nvCxnSpPr>
              <p:spPr>
                <a:xfrm>
                  <a:off x="186206" y="0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2" name="Přímá spojnice 161">
                <a:extLst>
                  <a:ext uri="{FF2B5EF4-FFF2-40B4-BE49-F238E27FC236}">
                    <a16:creationId xmlns:a16="http://schemas.microsoft.com/office/drawing/2014/main" id="{D6DA41F3-AAC8-4B89-8087-A1E5AFF355BD}"/>
                  </a:ext>
                </a:extLst>
              </p:cNvPr>
              <p:cNvCxnSpPr/>
              <p:nvPr/>
            </p:nvCxnSpPr>
            <p:spPr>
              <a:xfrm flipH="1">
                <a:off x="2209800" y="3589711"/>
                <a:ext cx="2737" cy="1709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Přímá spojnice 162">
                <a:extLst>
                  <a:ext uri="{FF2B5EF4-FFF2-40B4-BE49-F238E27FC236}">
                    <a16:creationId xmlns:a16="http://schemas.microsoft.com/office/drawing/2014/main" id="{F38D1960-5B16-4442-9667-09C3914189CB}"/>
                  </a:ext>
                </a:extLst>
              </p:cNvPr>
              <p:cNvCxnSpPr/>
              <p:nvPr/>
            </p:nvCxnSpPr>
            <p:spPr>
              <a:xfrm flipV="1">
                <a:off x="2212537" y="3117850"/>
                <a:ext cx="0" cy="2006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Skupina 163">
                <a:extLst>
                  <a:ext uri="{FF2B5EF4-FFF2-40B4-BE49-F238E27FC236}">
                    <a16:creationId xmlns:a16="http://schemas.microsoft.com/office/drawing/2014/main" id="{1FD97C9B-BE6F-45A8-8E90-2256207E223D}"/>
                  </a:ext>
                </a:extLst>
              </p:cNvPr>
              <p:cNvGrpSpPr/>
              <p:nvPr/>
            </p:nvGrpSpPr>
            <p:grpSpPr>
              <a:xfrm rot="3000000">
                <a:off x="2506980" y="2819400"/>
                <a:ext cx="144000" cy="756000"/>
                <a:chOff x="3029614" y="3092450"/>
                <a:chExt cx="143846" cy="757080"/>
              </a:xfrm>
            </p:grpSpPr>
            <p:sp>
              <p:nvSpPr>
                <p:cNvPr id="168" name="Válec 167">
                  <a:extLst>
                    <a:ext uri="{FF2B5EF4-FFF2-40B4-BE49-F238E27FC236}">
                      <a16:creationId xmlns:a16="http://schemas.microsoft.com/office/drawing/2014/main" id="{FDF66BCA-793D-45A3-BBD2-4255C6FB7D34}"/>
                    </a:ext>
                  </a:extLst>
                </p:cNvPr>
                <p:cNvSpPr/>
                <p:nvPr/>
              </p:nvSpPr>
              <p:spPr>
                <a:xfrm>
                  <a:off x="3029614" y="3282437"/>
                  <a:ext cx="143846" cy="307147"/>
                </a:xfrm>
                <a:prstGeom prst="ca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cxnSp>
              <p:nvCxnSpPr>
                <p:cNvPr id="169" name="Přímá spojnice 168">
                  <a:extLst>
                    <a:ext uri="{FF2B5EF4-FFF2-40B4-BE49-F238E27FC236}">
                      <a16:creationId xmlns:a16="http://schemas.microsoft.com/office/drawing/2014/main" id="{E3D88D89-43FF-4C26-BC6D-BD0492174D72}"/>
                    </a:ext>
                  </a:extLst>
                </p:cNvPr>
                <p:cNvCxnSpPr/>
                <p:nvPr/>
              </p:nvCxnSpPr>
              <p:spPr>
                <a:xfrm flipV="1">
                  <a:off x="3101537" y="3092450"/>
                  <a:ext cx="3613" cy="22575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Přímá spojnice 169">
                  <a:extLst>
                    <a:ext uri="{FF2B5EF4-FFF2-40B4-BE49-F238E27FC236}">
                      <a16:creationId xmlns:a16="http://schemas.microsoft.com/office/drawing/2014/main" id="{36BC2FA6-75A9-4B63-9D95-EE45D8EA1CE6}"/>
                    </a:ext>
                  </a:extLst>
                </p:cNvPr>
                <p:cNvCxnSpPr/>
                <p:nvPr/>
              </p:nvCxnSpPr>
              <p:spPr>
                <a:xfrm>
                  <a:off x="3101537" y="3589366"/>
                  <a:ext cx="0" cy="2601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Válec 164">
                <a:extLst>
                  <a:ext uri="{FF2B5EF4-FFF2-40B4-BE49-F238E27FC236}">
                    <a16:creationId xmlns:a16="http://schemas.microsoft.com/office/drawing/2014/main" id="{FA0C546D-E33B-4D06-A425-09BB28218179}"/>
                  </a:ext>
                </a:extLst>
              </p:cNvPr>
              <p:cNvSpPr/>
              <p:nvPr/>
            </p:nvSpPr>
            <p:spPr>
              <a:xfrm rot="5400000">
                <a:off x="2483514" y="2498644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166" name="Přímá spojnice 165">
                <a:extLst>
                  <a:ext uri="{FF2B5EF4-FFF2-40B4-BE49-F238E27FC236}">
                    <a16:creationId xmlns:a16="http://schemas.microsoft.com/office/drawing/2014/main" id="{38732928-5345-4E3E-BA42-BE9D636A05D2}"/>
                  </a:ext>
                </a:extLst>
              </p:cNvPr>
              <p:cNvCxnSpPr/>
              <p:nvPr/>
            </p:nvCxnSpPr>
            <p:spPr>
              <a:xfrm flipH="1" flipV="1">
                <a:off x="2552700" y="2724150"/>
                <a:ext cx="6757" cy="3954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Přímá spojnice 166">
                <a:extLst>
                  <a:ext uri="{FF2B5EF4-FFF2-40B4-BE49-F238E27FC236}">
                    <a16:creationId xmlns:a16="http://schemas.microsoft.com/office/drawing/2014/main" id="{3F4B655C-EAC3-4AA1-8839-C11420F63424}"/>
                  </a:ext>
                </a:extLst>
              </p:cNvPr>
              <p:cNvCxnSpPr/>
              <p:nvPr/>
            </p:nvCxnSpPr>
            <p:spPr>
              <a:xfrm flipV="1">
                <a:off x="2555437" y="2108200"/>
                <a:ext cx="486213" cy="4719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Skupina 137">
              <a:extLst>
                <a:ext uri="{FF2B5EF4-FFF2-40B4-BE49-F238E27FC236}">
                  <a16:creationId xmlns:a16="http://schemas.microsoft.com/office/drawing/2014/main" id="{AE7C7DB6-5433-4045-B44F-1AF2A9CEA1A0}"/>
                </a:ext>
              </a:extLst>
            </p:cNvPr>
            <p:cNvGrpSpPr/>
            <p:nvPr/>
          </p:nvGrpSpPr>
          <p:grpSpPr>
            <a:xfrm>
              <a:off x="1977663" y="1187312"/>
              <a:ext cx="1040914" cy="1850611"/>
              <a:chOff x="2100637" y="2005883"/>
              <a:chExt cx="1040914" cy="1850611"/>
            </a:xfrm>
          </p:grpSpPr>
          <p:grpSp>
            <p:nvGrpSpPr>
              <p:cNvPr id="139" name="Skupina 138">
                <a:extLst>
                  <a:ext uri="{FF2B5EF4-FFF2-40B4-BE49-F238E27FC236}">
                    <a16:creationId xmlns:a16="http://schemas.microsoft.com/office/drawing/2014/main" id="{72139DE1-F624-4C53-A66B-5228326944A5}"/>
                  </a:ext>
                </a:extLst>
              </p:cNvPr>
              <p:cNvGrpSpPr/>
              <p:nvPr/>
            </p:nvGrpSpPr>
            <p:grpSpPr>
              <a:xfrm rot="2402960">
                <a:off x="2951428" y="2005883"/>
                <a:ext cx="190123" cy="176002"/>
                <a:chOff x="3806982" y="2598885"/>
                <a:chExt cx="190123" cy="176002"/>
              </a:xfrm>
            </p:grpSpPr>
            <p:sp>
              <p:nvSpPr>
                <p:cNvPr id="156" name="Ovál 155">
                  <a:extLst>
                    <a:ext uri="{FF2B5EF4-FFF2-40B4-BE49-F238E27FC236}">
                      <a16:creationId xmlns:a16="http://schemas.microsoft.com/office/drawing/2014/main" id="{282FF85D-7DA8-43CD-A89B-55EAA448778D}"/>
                    </a:ext>
                  </a:extLst>
                </p:cNvPr>
                <p:cNvSpPr/>
                <p:nvPr/>
              </p:nvSpPr>
              <p:spPr>
                <a:xfrm>
                  <a:off x="3830936" y="2598885"/>
                  <a:ext cx="149383" cy="14937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157" name="Obdélník 156">
                  <a:extLst>
                    <a:ext uri="{FF2B5EF4-FFF2-40B4-BE49-F238E27FC236}">
                      <a16:creationId xmlns:a16="http://schemas.microsoft.com/office/drawing/2014/main" id="{CBC97646-32D0-4087-98CA-E429AD0FE22D}"/>
                    </a:ext>
                  </a:extLst>
                </p:cNvPr>
                <p:cNvSpPr/>
                <p:nvPr/>
              </p:nvSpPr>
              <p:spPr>
                <a:xfrm>
                  <a:off x="3806982" y="2675137"/>
                  <a:ext cx="190123" cy="9975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158" name="Ovál 157">
                  <a:extLst>
                    <a:ext uri="{FF2B5EF4-FFF2-40B4-BE49-F238E27FC236}">
                      <a16:creationId xmlns:a16="http://schemas.microsoft.com/office/drawing/2014/main" id="{24F5091A-3AF2-4E63-9FEA-D342F961C0F6}"/>
                    </a:ext>
                  </a:extLst>
                </p:cNvPr>
                <p:cNvSpPr/>
                <p:nvPr/>
              </p:nvSpPr>
              <p:spPr>
                <a:xfrm>
                  <a:off x="3867150" y="2635250"/>
                  <a:ext cx="76035" cy="7603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</p:grpSp>
          <p:sp>
            <p:nvSpPr>
              <p:cNvPr id="140" name="Válec 139">
                <a:extLst>
                  <a:ext uri="{FF2B5EF4-FFF2-40B4-BE49-F238E27FC236}">
                    <a16:creationId xmlns:a16="http://schemas.microsoft.com/office/drawing/2014/main" id="{9CC62528-28A3-454E-B767-44998C540CCC}"/>
                  </a:ext>
                </a:extLst>
              </p:cNvPr>
              <p:cNvSpPr/>
              <p:nvPr/>
            </p:nvSpPr>
            <p:spPr>
              <a:xfrm>
                <a:off x="2140614" y="3282782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grpSp>
            <p:nvGrpSpPr>
              <p:cNvPr id="141" name="Skupina 140">
                <a:extLst>
                  <a:ext uri="{FF2B5EF4-FFF2-40B4-BE49-F238E27FC236}">
                    <a16:creationId xmlns:a16="http://schemas.microsoft.com/office/drawing/2014/main" id="{42F0571B-F4F7-453B-AFF6-4C10930EAC5B}"/>
                  </a:ext>
                </a:extLst>
              </p:cNvPr>
              <p:cNvGrpSpPr/>
              <p:nvPr/>
            </p:nvGrpSpPr>
            <p:grpSpPr>
              <a:xfrm>
                <a:off x="2100637" y="3760891"/>
                <a:ext cx="253365" cy="95603"/>
                <a:chOff x="0" y="0"/>
                <a:chExt cx="253365" cy="95603"/>
              </a:xfrm>
            </p:grpSpPr>
            <p:cxnSp>
              <p:nvCxnSpPr>
                <p:cNvPr id="151" name="Přímá spojnice 150">
                  <a:extLst>
                    <a:ext uri="{FF2B5EF4-FFF2-40B4-BE49-F238E27FC236}">
                      <a16:creationId xmlns:a16="http://schemas.microsoft.com/office/drawing/2014/main" id="{6A8659A1-10BE-4E67-91E5-4DEC1BCAA1E5}"/>
                    </a:ext>
                  </a:extLst>
                </p:cNvPr>
                <p:cNvCxnSpPr/>
                <p:nvPr/>
              </p:nvCxnSpPr>
              <p:spPr>
                <a:xfrm>
                  <a:off x="0" y="5635"/>
                  <a:ext cx="210235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Přímá spojnice 151">
                  <a:extLst>
                    <a:ext uri="{FF2B5EF4-FFF2-40B4-BE49-F238E27FC236}">
                      <a16:creationId xmlns:a16="http://schemas.microsoft.com/office/drawing/2014/main" id="{6C119A6F-F7F7-4A02-8CE2-ACA40E9D1163}"/>
                    </a:ext>
                  </a:extLst>
                </p:cNvPr>
                <p:cNvCxnSpPr/>
                <p:nvPr/>
              </p:nvCxnSpPr>
              <p:spPr>
                <a:xfrm>
                  <a:off x="0" y="3975"/>
                  <a:ext cx="67434" cy="890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Přímá spojnice 152">
                  <a:extLst>
                    <a:ext uri="{FF2B5EF4-FFF2-40B4-BE49-F238E27FC236}">
                      <a16:creationId xmlns:a16="http://schemas.microsoft.com/office/drawing/2014/main" id="{E893CE37-5C13-46CE-AEC0-A8825EC8DA21}"/>
                    </a:ext>
                  </a:extLst>
                </p:cNvPr>
                <p:cNvCxnSpPr/>
                <p:nvPr/>
              </p:nvCxnSpPr>
              <p:spPr>
                <a:xfrm>
                  <a:off x="58553" y="6731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Přímá spojnice 153">
                  <a:extLst>
                    <a:ext uri="{FF2B5EF4-FFF2-40B4-BE49-F238E27FC236}">
                      <a16:creationId xmlns:a16="http://schemas.microsoft.com/office/drawing/2014/main" id="{6E3C7A12-2410-4BDB-B02B-435AF2E165F0}"/>
                    </a:ext>
                  </a:extLst>
                </p:cNvPr>
                <p:cNvCxnSpPr/>
                <p:nvPr/>
              </p:nvCxnSpPr>
              <p:spPr>
                <a:xfrm>
                  <a:off x="125712" y="0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Přímá spojnice 154">
                  <a:extLst>
                    <a:ext uri="{FF2B5EF4-FFF2-40B4-BE49-F238E27FC236}">
                      <a16:creationId xmlns:a16="http://schemas.microsoft.com/office/drawing/2014/main" id="{6B5C7EFA-EA90-4922-B0CB-931E20DAD889}"/>
                    </a:ext>
                  </a:extLst>
                </p:cNvPr>
                <p:cNvCxnSpPr/>
                <p:nvPr/>
              </p:nvCxnSpPr>
              <p:spPr>
                <a:xfrm>
                  <a:off x="186206" y="0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2" name="Přímá spojnice 141">
                <a:extLst>
                  <a:ext uri="{FF2B5EF4-FFF2-40B4-BE49-F238E27FC236}">
                    <a16:creationId xmlns:a16="http://schemas.microsoft.com/office/drawing/2014/main" id="{FC7E62E7-1649-473C-916A-FC30ECA3DC42}"/>
                  </a:ext>
                </a:extLst>
              </p:cNvPr>
              <p:cNvCxnSpPr/>
              <p:nvPr/>
            </p:nvCxnSpPr>
            <p:spPr>
              <a:xfrm flipH="1">
                <a:off x="2209800" y="3589711"/>
                <a:ext cx="2737" cy="1709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Přímá spojnice 142">
                <a:extLst>
                  <a:ext uri="{FF2B5EF4-FFF2-40B4-BE49-F238E27FC236}">
                    <a16:creationId xmlns:a16="http://schemas.microsoft.com/office/drawing/2014/main" id="{C353ABC4-E7A7-4E71-8C3D-126263E2E2CF}"/>
                  </a:ext>
                </a:extLst>
              </p:cNvPr>
              <p:cNvCxnSpPr/>
              <p:nvPr/>
            </p:nvCxnSpPr>
            <p:spPr>
              <a:xfrm flipV="1">
                <a:off x="2212537" y="3117850"/>
                <a:ext cx="0" cy="2006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Skupina 143">
                <a:extLst>
                  <a:ext uri="{FF2B5EF4-FFF2-40B4-BE49-F238E27FC236}">
                    <a16:creationId xmlns:a16="http://schemas.microsoft.com/office/drawing/2014/main" id="{C073AACF-07E1-4683-8870-685071389F33}"/>
                  </a:ext>
                </a:extLst>
              </p:cNvPr>
              <p:cNvGrpSpPr/>
              <p:nvPr/>
            </p:nvGrpSpPr>
            <p:grpSpPr>
              <a:xfrm rot="3000000">
                <a:off x="2506980" y="2819400"/>
                <a:ext cx="144000" cy="756000"/>
                <a:chOff x="3029614" y="3092450"/>
                <a:chExt cx="143846" cy="757080"/>
              </a:xfrm>
            </p:grpSpPr>
            <p:sp>
              <p:nvSpPr>
                <p:cNvPr id="148" name="Válec 147">
                  <a:extLst>
                    <a:ext uri="{FF2B5EF4-FFF2-40B4-BE49-F238E27FC236}">
                      <a16:creationId xmlns:a16="http://schemas.microsoft.com/office/drawing/2014/main" id="{8944FDA4-91AD-464D-9F26-14C2F2D334E3}"/>
                    </a:ext>
                  </a:extLst>
                </p:cNvPr>
                <p:cNvSpPr/>
                <p:nvPr/>
              </p:nvSpPr>
              <p:spPr>
                <a:xfrm>
                  <a:off x="3029614" y="3282437"/>
                  <a:ext cx="143846" cy="307147"/>
                </a:xfrm>
                <a:prstGeom prst="ca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cxnSp>
              <p:nvCxnSpPr>
                <p:cNvPr id="149" name="Přímá spojnice 148">
                  <a:extLst>
                    <a:ext uri="{FF2B5EF4-FFF2-40B4-BE49-F238E27FC236}">
                      <a16:creationId xmlns:a16="http://schemas.microsoft.com/office/drawing/2014/main" id="{429B923C-ED7F-4AB4-B268-297B79576FB2}"/>
                    </a:ext>
                  </a:extLst>
                </p:cNvPr>
                <p:cNvCxnSpPr/>
                <p:nvPr/>
              </p:nvCxnSpPr>
              <p:spPr>
                <a:xfrm flipV="1">
                  <a:off x="3101537" y="3092450"/>
                  <a:ext cx="3613" cy="22575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Přímá spojnice 149">
                  <a:extLst>
                    <a:ext uri="{FF2B5EF4-FFF2-40B4-BE49-F238E27FC236}">
                      <a16:creationId xmlns:a16="http://schemas.microsoft.com/office/drawing/2014/main" id="{C60F89A8-4FEF-41EB-8825-A166BFE89B19}"/>
                    </a:ext>
                  </a:extLst>
                </p:cNvPr>
                <p:cNvCxnSpPr/>
                <p:nvPr/>
              </p:nvCxnSpPr>
              <p:spPr>
                <a:xfrm>
                  <a:off x="3101537" y="3589366"/>
                  <a:ext cx="0" cy="2601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Válec 144">
                <a:extLst>
                  <a:ext uri="{FF2B5EF4-FFF2-40B4-BE49-F238E27FC236}">
                    <a16:creationId xmlns:a16="http://schemas.microsoft.com/office/drawing/2014/main" id="{290EB3F0-B805-4545-B012-72F87E30E126}"/>
                  </a:ext>
                </a:extLst>
              </p:cNvPr>
              <p:cNvSpPr/>
              <p:nvPr/>
            </p:nvSpPr>
            <p:spPr>
              <a:xfrm rot="5400000">
                <a:off x="2483514" y="2498644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146" name="Přímá spojnice 145">
                <a:extLst>
                  <a:ext uri="{FF2B5EF4-FFF2-40B4-BE49-F238E27FC236}">
                    <a16:creationId xmlns:a16="http://schemas.microsoft.com/office/drawing/2014/main" id="{1FEAC17D-59DE-48B8-89A2-38CF30C5EF01}"/>
                  </a:ext>
                </a:extLst>
              </p:cNvPr>
              <p:cNvCxnSpPr/>
              <p:nvPr/>
            </p:nvCxnSpPr>
            <p:spPr>
              <a:xfrm flipH="1" flipV="1">
                <a:off x="2552700" y="2724150"/>
                <a:ext cx="6757" cy="3954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Přímá spojnice 146">
                <a:extLst>
                  <a:ext uri="{FF2B5EF4-FFF2-40B4-BE49-F238E27FC236}">
                    <a16:creationId xmlns:a16="http://schemas.microsoft.com/office/drawing/2014/main" id="{0EC5E49F-446E-43DB-93BC-307AE4373996}"/>
                  </a:ext>
                </a:extLst>
              </p:cNvPr>
              <p:cNvCxnSpPr/>
              <p:nvPr/>
            </p:nvCxnSpPr>
            <p:spPr>
              <a:xfrm flipV="1">
                <a:off x="2555437" y="2108200"/>
                <a:ext cx="486213" cy="4719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0" name="Skupina 189">
            <a:extLst>
              <a:ext uri="{FF2B5EF4-FFF2-40B4-BE49-F238E27FC236}">
                <a16:creationId xmlns:a16="http://schemas.microsoft.com/office/drawing/2014/main" id="{2607B796-6088-4486-9679-5BEB9C6F02C7}"/>
              </a:ext>
            </a:extLst>
          </p:cNvPr>
          <p:cNvGrpSpPr/>
          <p:nvPr/>
        </p:nvGrpSpPr>
        <p:grpSpPr>
          <a:xfrm>
            <a:off x="6749313" y="1629472"/>
            <a:ext cx="2261756" cy="1515714"/>
            <a:chOff x="0" y="0"/>
            <a:chExt cx="3352727" cy="2932756"/>
          </a:xfrm>
        </p:grpSpPr>
        <p:grpSp>
          <p:nvGrpSpPr>
            <p:cNvPr id="191" name="Skupina 190">
              <a:extLst>
                <a:ext uri="{FF2B5EF4-FFF2-40B4-BE49-F238E27FC236}">
                  <a16:creationId xmlns:a16="http://schemas.microsoft.com/office/drawing/2014/main" id="{5A8BCFD0-CBE6-49E8-84D8-85E65FCF7DD4}"/>
                </a:ext>
              </a:extLst>
            </p:cNvPr>
            <p:cNvGrpSpPr/>
            <p:nvPr/>
          </p:nvGrpSpPr>
          <p:grpSpPr>
            <a:xfrm rot="2402960">
              <a:off x="979701" y="906790"/>
              <a:ext cx="190123" cy="176001"/>
              <a:chOff x="979701" y="906790"/>
              <a:chExt cx="190123" cy="176001"/>
            </a:xfrm>
          </p:grpSpPr>
          <p:sp>
            <p:nvSpPr>
              <p:cNvPr id="275" name="Ovál 274">
                <a:extLst>
                  <a:ext uri="{FF2B5EF4-FFF2-40B4-BE49-F238E27FC236}">
                    <a16:creationId xmlns:a16="http://schemas.microsoft.com/office/drawing/2014/main" id="{A3ADB73B-4379-4716-BCCE-FE62A391A6E2}"/>
                  </a:ext>
                </a:extLst>
              </p:cNvPr>
              <p:cNvSpPr/>
              <p:nvPr/>
            </p:nvSpPr>
            <p:spPr>
              <a:xfrm>
                <a:off x="1003655" y="906790"/>
                <a:ext cx="149383" cy="14937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sp>
            <p:nvSpPr>
              <p:cNvPr id="276" name="Obdélník 275">
                <a:extLst>
                  <a:ext uri="{FF2B5EF4-FFF2-40B4-BE49-F238E27FC236}">
                    <a16:creationId xmlns:a16="http://schemas.microsoft.com/office/drawing/2014/main" id="{97734A17-491C-45DB-A416-65D8182B5A74}"/>
                  </a:ext>
                </a:extLst>
              </p:cNvPr>
              <p:cNvSpPr/>
              <p:nvPr/>
            </p:nvSpPr>
            <p:spPr>
              <a:xfrm>
                <a:off x="979701" y="983041"/>
                <a:ext cx="190123" cy="9975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sp>
            <p:nvSpPr>
              <p:cNvPr id="277" name="Ovál 276">
                <a:extLst>
                  <a:ext uri="{FF2B5EF4-FFF2-40B4-BE49-F238E27FC236}">
                    <a16:creationId xmlns:a16="http://schemas.microsoft.com/office/drawing/2014/main" id="{0490E8B2-22B7-49BF-8E69-6FEFFD526F48}"/>
                  </a:ext>
                </a:extLst>
              </p:cNvPr>
              <p:cNvSpPr/>
              <p:nvPr/>
            </p:nvSpPr>
            <p:spPr>
              <a:xfrm>
                <a:off x="1039869" y="943155"/>
                <a:ext cx="76035" cy="7603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</p:grpSp>
        <p:sp>
          <p:nvSpPr>
            <p:cNvPr id="192" name="Válec 191">
              <a:extLst>
                <a:ext uri="{FF2B5EF4-FFF2-40B4-BE49-F238E27FC236}">
                  <a16:creationId xmlns:a16="http://schemas.microsoft.com/office/drawing/2014/main" id="{584E6F12-90B3-433E-83F4-6C54FC965635}"/>
                </a:ext>
              </a:extLst>
            </p:cNvPr>
            <p:cNvSpPr/>
            <p:nvPr/>
          </p:nvSpPr>
          <p:spPr>
            <a:xfrm>
              <a:off x="560774" y="2359044"/>
              <a:ext cx="143846" cy="307147"/>
            </a:xfrm>
            <a:prstGeom prst="ca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cs-CZ" sz="2033"/>
            </a:p>
          </p:txBody>
        </p:sp>
        <p:grpSp>
          <p:nvGrpSpPr>
            <p:cNvPr id="193" name="Skupina 192">
              <a:extLst>
                <a:ext uri="{FF2B5EF4-FFF2-40B4-BE49-F238E27FC236}">
                  <a16:creationId xmlns:a16="http://schemas.microsoft.com/office/drawing/2014/main" id="{58B587EB-A026-49AB-A1AA-21C8EC9BF72D}"/>
                </a:ext>
              </a:extLst>
            </p:cNvPr>
            <p:cNvGrpSpPr/>
            <p:nvPr/>
          </p:nvGrpSpPr>
          <p:grpSpPr>
            <a:xfrm>
              <a:off x="520797" y="2837153"/>
              <a:ext cx="253365" cy="95603"/>
              <a:chOff x="520797" y="2837153"/>
              <a:chExt cx="253365" cy="95603"/>
            </a:xfrm>
          </p:grpSpPr>
          <p:cxnSp>
            <p:nvCxnSpPr>
              <p:cNvPr id="270" name="Přímá spojnice 269">
                <a:extLst>
                  <a:ext uri="{FF2B5EF4-FFF2-40B4-BE49-F238E27FC236}">
                    <a16:creationId xmlns:a16="http://schemas.microsoft.com/office/drawing/2014/main" id="{E439BCB0-3169-4334-96C9-34C64A0AEE80}"/>
                  </a:ext>
                </a:extLst>
              </p:cNvPr>
              <p:cNvCxnSpPr/>
              <p:nvPr/>
            </p:nvCxnSpPr>
            <p:spPr>
              <a:xfrm>
                <a:off x="520797" y="2842788"/>
                <a:ext cx="2102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Přímá spojnice 270">
                <a:extLst>
                  <a:ext uri="{FF2B5EF4-FFF2-40B4-BE49-F238E27FC236}">
                    <a16:creationId xmlns:a16="http://schemas.microsoft.com/office/drawing/2014/main" id="{6FA22411-79D1-4737-89E8-819E0C55295A}"/>
                  </a:ext>
                </a:extLst>
              </p:cNvPr>
              <p:cNvCxnSpPr/>
              <p:nvPr/>
            </p:nvCxnSpPr>
            <p:spPr>
              <a:xfrm>
                <a:off x="520797" y="2841128"/>
                <a:ext cx="67434" cy="890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Přímá spojnice 271">
                <a:extLst>
                  <a:ext uri="{FF2B5EF4-FFF2-40B4-BE49-F238E27FC236}">
                    <a16:creationId xmlns:a16="http://schemas.microsoft.com/office/drawing/2014/main" id="{400C2694-D532-4B2A-B55C-8F979C716C95}"/>
                  </a:ext>
                </a:extLst>
              </p:cNvPr>
              <p:cNvCxnSpPr/>
              <p:nvPr/>
            </p:nvCxnSpPr>
            <p:spPr>
              <a:xfrm>
                <a:off x="579350" y="2843884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Přímá spojnice 272">
                <a:extLst>
                  <a:ext uri="{FF2B5EF4-FFF2-40B4-BE49-F238E27FC236}">
                    <a16:creationId xmlns:a16="http://schemas.microsoft.com/office/drawing/2014/main" id="{CDA21A3E-60F5-4300-9EA7-F3C528905216}"/>
                  </a:ext>
                </a:extLst>
              </p:cNvPr>
              <p:cNvCxnSpPr/>
              <p:nvPr/>
            </p:nvCxnSpPr>
            <p:spPr>
              <a:xfrm>
                <a:off x="646509" y="2837153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Přímá spojnice 273">
                <a:extLst>
                  <a:ext uri="{FF2B5EF4-FFF2-40B4-BE49-F238E27FC236}">
                    <a16:creationId xmlns:a16="http://schemas.microsoft.com/office/drawing/2014/main" id="{B3BD7F1C-9A61-467E-9F1B-C0E5D5DF4CDD}"/>
                  </a:ext>
                </a:extLst>
              </p:cNvPr>
              <p:cNvCxnSpPr/>
              <p:nvPr/>
            </p:nvCxnSpPr>
            <p:spPr>
              <a:xfrm>
                <a:off x="707003" y="2837153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Přímá spojnice 193">
              <a:extLst>
                <a:ext uri="{FF2B5EF4-FFF2-40B4-BE49-F238E27FC236}">
                  <a16:creationId xmlns:a16="http://schemas.microsoft.com/office/drawing/2014/main" id="{577FA19F-5A78-4226-9A85-BD9BEC43C8A8}"/>
                </a:ext>
              </a:extLst>
            </p:cNvPr>
            <p:cNvCxnSpPr/>
            <p:nvPr/>
          </p:nvCxnSpPr>
          <p:spPr>
            <a:xfrm flipH="1">
              <a:off x="629960" y="2665973"/>
              <a:ext cx="2737" cy="1709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Přímá spojnice 194">
              <a:extLst>
                <a:ext uri="{FF2B5EF4-FFF2-40B4-BE49-F238E27FC236}">
                  <a16:creationId xmlns:a16="http://schemas.microsoft.com/office/drawing/2014/main" id="{240D8F6D-B368-4489-BC07-E50078E8ED8E}"/>
                </a:ext>
              </a:extLst>
            </p:cNvPr>
            <p:cNvCxnSpPr/>
            <p:nvPr/>
          </p:nvCxnSpPr>
          <p:spPr>
            <a:xfrm flipV="1">
              <a:off x="632697" y="2194112"/>
              <a:ext cx="0" cy="2006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Skupina 195">
              <a:extLst>
                <a:ext uri="{FF2B5EF4-FFF2-40B4-BE49-F238E27FC236}">
                  <a16:creationId xmlns:a16="http://schemas.microsoft.com/office/drawing/2014/main" id="{C69D396F-C716-4C96-BBD7-92E558E1B6B1}"/>
                </a:ext>
              </a:extLst>
            </p:cNvPr>
            <p:cNvGrpSpPr/>
            <p:nvPr/>
          </p:nvGrpSpPr>
          <p:grpSpPr>
            <a:xfrm rot="3000000">
              <a:off x="927142" y="1895662"/>
              <a:ext cx="144000" cy="756000"/>
              <a:chOff x="927140" y="1895662"/>
              <a:chExt cx="143846" cy="757080"/>
            </a:xfrm>
          </p:grpSpPr>
          <p:sp>
            <p:nvSpPr>
              <p:cNvPr id="267" name="Válec 266">
                <a:extLst>
                  <a:ext uri="{FF2B5EF4-FFF2-40B4-BE49-F238E27FC236}">
                    <a16:creationId xmlns:a16="http://schemas.microsoft.com/office/drawing/2014/main" id="{8DCF0F24-701D-419F-AC01-C53ADD7FD5C6}"/>
                  </a:ext>
                </a:extLst>
              </p:cNvPr>
              <p:cNvSpPr/>
              <p:nvPr/>
            </p:nvSpPr>
            <p:spPr>
              <a:xfrm>
                <a:off x="927140" y="2085649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268" name="Přímá spojnice 267">
                <a:extLst>
                  <a:ext uri="{FF2B5EF4-FFF2-40B4-BE49-F238E27FC236}">
                    <a16:creationId xmlns:a16="http://schemas.microsoft.com/office/drawing/2014/main" id="{A7059B6D-43D2-4D5F-AF86-4D9E127EDB35}"/>
                  </a:ext>
                </a:extLst>
              </p:cNvPr>
              <p:cNvCxnSpPr/>
              <p:nvPr/>
            </p:nvCxnSpPr>
            <p:spPr>
              <a:xfrm flipV="1">
                <a:off x="999064" y="1895662"/>
                <a:ext cx="3613" cy="22575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Přímá spojnice 268">
                <a:extLst>
                  <a:ext uri="{FF2B5EF4-FFF2-40B4-BE49-F238E27FC236}">
                    <a16:creationId xmlns:a16="http://schemas.microsoft.com/office/drawing/2014/main" id="{DB68803A-9E04-4E27-8C89-ED83D0D7B095}"/>
                  </a:ext>
                </a:extLst>
              </p:cNvPr>
              <p:cNvCxnSpPr/>
              <p:nvPr/>
            </p:nvCxnSpPr>
            <p:spPr>
              <a:xfrm>
                <a:off x="999063" y="2392578"/>
                <a:ext cx="0" cy="2601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Válec 196">
              <a:extLst>
                <a:ext uri="{FF2B5EF4-FFF2-40B4-BE49-F238E27FC236}">
                  <a16:creationId xmlns:a16="http://schemas.microsoft.com/office/drawing/2014/main" id="{D8A59A2D-A74C-4A1C-82F0-8237317727B8}"/>
                </a:ext>
              </a:extLst>
            </p:cNvPr>
            <p:cNvSpPr/>
            <p:nvPr/>
          </p:nvSpPr>
          <p:spPr>
            <a:xfrm rot="5400000">
              <a:off x="903674" y="1574906"/>
              <a:ext cx="143846" cy="307147"/>
            </a:xfrm>
            <a:prstGeom prst="ca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cs-CZ" sz="2033"/>
            </a:p>
          </p:txBody>
        </p:sp>
        <p:cxnSp>
          <p:nvCxnSpPr>
            <p:cNvPr id="198" name="Přímá spojnice 197">
              <a:extLst>
                <a:ext uri="{FF2B5EF4-FFF2-40B4-BE49-F238E27FC236}">
                  <a16:creationId xmlns:a16="http://schemas.microsoft.com/office/drawing/2014/main" id="{77E46EA7-C370-4725-8ED1-01ABEF87EE9E}"/>
                </a:ext>
              </a:extLst>
            </p:cNvPr>
            <p:cNvCxnSpPr/>
            <p:nvPr/>
          </p:nvCxnSpPr>
          <p:spPr>
            <a:xfrm flipH="1" flipV="1">
              <a:off x="972860" y="1800412"/>
              <a:ext cx="6757" cy="3954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Přímá spojnice 198">
              <a:extLst>
                <a:ext uri="{FF2B5EF4-FFF2-40B4-BE49-F238E27FC236}">
                  <a16:creationId xmlns:a16="http://schemas.microsoft.com/office/drawing/2014/main" id="{9D27A4FC-C9A8-42C0-8DFF-611AD13F372B}"/>
                </a:ext>
              </a:extLst>
            </p:cNvPr>
            <p:cNvCxnSpPr/>
            <p:nvPr/>
          </p:nvCxnSpPr>
          <p:spPr>
            <a:xfrm flipV="1">
              <a:off x="975597" y="1024125"/>
              <a:ext cx="113601" cy="632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Skupina 199">
              <a:extLst>
                <a:ext uri="{FF2B5EF4-FFF2-40B4-BE49-F238E27FC236}">
                  <a16:creationId xmlns:a16="http://schemas.microsoft.com/office/drawing/2014/main" id="{ABD0C466-A212-495E-831D-E9F2174D7842}"/>
                </a:ext>
              </a:extLst>
            </p:cNvPr>
            <p:cNvGrpSpPr/>
            <p:nvPr/>
          </p:nvGrpSpPr>
          <p:grpSpPr>
            <a:xfrm flipH="1">
              <a:off x="1836325" y="881661"/>
              <a:ext cx="1040914" cy="1850611"/>
              <a:chOff x="1836325" y="881661"/>
              <a:chExt cx="1040914" cy="1850611"/>
            </a:xfrm>
          </p:grpSpPr>
          <p:grpSp>
            <p:nvGrpSpPr>
              <p:cNvPr id="247" name="Skupina 246">
                <a:extLst>
                  <a:ext uri="{FF2B5EF4-FFF2-40B4-BE49-F238E27FC236}">
                    <a16:creationId xmlns:a16="http://schemas.microsoft.com/office/drawing/2014/main" id="{FF898656-3091-4541-8024-0F30946D75E4}"/>
                  </a:ext>
                </a:extLst>
              </p:cNvPr>
              <p:cNvGrpSpPr/>
              <p:nvPr/>
            </p:nvGrpSpPr>
            <p:grpSpPr>
              <a:xfrm rot="2402960">
                <a:off x="2687116" y="881661"/>
                <a:ext cx="190123" cy="176001"/>
                <a:chOff x="2687116" y="881661"/>
                <a:chExt cx="190123" cy="176001"/>
              </a:xfrm>
            </p:grpSpPr>
            <p:sp>
              <p:nvSpPr>
                <p:cNvPr id="264" name="Ovál 263">
                  <a:extLst>
                    <a:ext uri="{FF2B5EF4-FFF2-40B4-BE49-F238E27FC236}">
                      <a16:creationId xmlns:a16="http://schemas.microsoft.com/office/drawing/2014/main" id="{BB4A6FD3-60C7-444D-A4CD-528FC73000FF}"/>
                    </a:ext>
                  </a:extLst>
                </p:cNvPr>
                <p:cNvSpPr/>
                <p:nvPr/>
              </p:nvSpPr>
              <p:spPr>
                <a:xfrm>
                  <a:off x="2711070" y="881661"/>
                  <a:ext cx="149383" cy="14937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65" name="Obdélník 264">
                  <a:extLst>
                    <a:ext uri="{FF2B5EF4-FFF2-40B4-BE49-F238E27FC236}">
                      <a16:creationId xmlns:a16="http://schemas.microsoft.com/office/drawing/2014/main" id="{03CA6EBA-01FE-4A17-9DAF-D75A30B87D2C}"/>
                    </a:ext>
                  </a:extLst>
                </p:cNvPr>
                <p:cNvSpPr/>
                <p:nvPr/>
              </p:nvSpPr>
              <p:spPr>
                <a:xfrm>
                  <a:off x="2687116" y="957912"/>
                  <a:ext cx="190123" cy="9975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66" name="Ovál 265">
                  <a:extLst>
                    <a:ext uri="{FF2B5EF4-FFF2-40B4-BE49-F238E27FC236}">
                      <a16:creationId xmlns:a16="http://schemas.microsoft.com/office/drawing/2014/main" id="{9A288AF8-BA02-4947-AA1E-02EDEE9EDA3E}"/>
                    </a:ext>
                  </a:extLst>
                </p:cNvPr>
                <p:cNvSpPr/>
                <p:nvPr/>
              </p:nvSpPr>
              <p:spPr>
                <a:xfrm>
                  <a:off x="2747284" y="918026"/>
                  <a:ext cx="76035" cy="7603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</p:grpSp>
          <p:sp>
            <p:nvSpPr>
              <p:cNvPr id="248" name="Válec 247">
                <a:extLst>
                  <a:ext uri="{FF2B5EF4-FFF2-40B4-BE49-F238E27FC236}">
                    <a16:creationId xmlns:a16="http://schemas.microsoft.com/office/drawing/2014/main" id="{36C1E70D-E9B6-4B1F-8012-4D9E1C0373BF}"/>
                  </a:ext>
                </a:extLst>
              </p:cNvPr>
              <p:cNvSpPr/>
              <p:nvPr/>
            </p:nvSpPr>
            <p:spPr>
              <a:xfrm>
                <a:off x="1876302" y="2158560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grpSp>
            <p:nvGrpSpPr>
              <p:cNvPr id="249" name="Skupina 248">
                <a:extLst>
                  <a:ext uri="{FF2B5EF4-FFF2-40B4-BE49-F238E27FC236}">
                    <a16:creationId xmlns:a16="http://schemas.microsoft.com/office/drawing/2014/main" id="{DAEF3CA2-22FD-47D7-830C-16FB1F726A1E}"/>
                  </a:ext>
                </a:extLst>
              </p:cNvPr>
              <p:cNvGrpSpPr/>
              <p:nvPr/>
            </p:nvGrpSpPr>
            <p:grpSpPr>
              <a:xfrm>
                <a:off x="1836325" y="2636669"/>
                <a:ext cx="253365" cy="95603"/>
                <a:chOff x="1836325" y="2636669"/>
                <a:chExt cx="253365" cy="95603"/>
              </a:xfrm>
            </p:grpSpPr>
            <p:cxnSp>
              <p:nvCxnSpPr>
                <p:cNvPr id="259" name="Přímá spojnice 258">
                  <a:extLst>
                    <a:ext uri="{FF2B5EF4-FFF2-40B4-BE49-F238E27FC236}">
                      <a16:creationId xmlns:a16="http://schemas.microsoft.com/office/drawing/2014/main" id="{FE5FBF7F-6A07-4428-B91F-31E20BEBC31B}"/>
                    </a:ext>
                  </a:extLst>
                </p:cNvPr>
                <p:cNvCxnSpPr/>
                <p:nvPr/>
              </p:nvCxnSpPr>
              <p:spPr>
                <a:xfrm>
                  <a:off x="1836325" y="2642304"/>
                  <a:ext cx="210235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Přímá spojnice 259">
                  <a:extLst>
                    <a:ext uri="{FF2B5EF4-FFF2-40B4-BE49-F238E27FC236}">
                      <a16:creationId xmlns:a16="http://schemas.microsoft.com/office/drawing/2014/main" id="{7033983E-5DD1-4E34-A47C-D247F1982D90}"/>
                    </a:ext>
                  </a:extLst>
                </p:cNvPr>
                <p:cNvCxnSpPr/>
                <p:nvPr/>
              </p:nvCxnSpPr>
              <p:spPr>
                <a:xfrm>
                  <a:off x="1836325" y="2640644"/>
                  <a:ext cx="67434" cy="890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Přímá spojnice 260">
                  <a:extLst>
                    <a:ext uri="{FF2B5EF4-FFF2-40B4-BE49-F238E27FC236}">
                      <a16:creationId xmlns:a16="http://schemas.microsoft.com/office/drawing/2014/main" id="{3ABD3215-15CE-422E-B8B8-73941E1277F5}"/>
                    </a:ext>
                  </a:extLst>
                </p:cNvPr>
                <p:cNvCxnSpPr/>
                <p:nvPr/>
              </p:nvCxnSpPr>
              <p:spPr>
                <a:xfrm>
                  <a:off x="1894878" y="2643400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Přímá spojnice 261">
                  <a:extLst>
                    <a:ext uri="{FF2B5EF4-FFF2-40B4-BE49-F238E27FC236}">
                      <a16:creationId xmlns:a16="http://schemas.microsoft.com/office/drawing/2014/main" id="{AA1F6F91-C3AF-4E09-B3B1-E0581928284A}"/>
                    </a:ext>
                  </a:extLst>
                </p:cNvPr>
                <p:cNvCxnSpPr/>
                <p:nvPr/>
              </p:nvCxnSpPr>
              <p:spPr>
                <a:xfrm>
                  <a:off x="1962036" y="2636669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Přímá spojnice 262">
                  <a:extLst>
                    <a:ext uri="{FF2B5EF4-FFF2-40B4-BE49-F238E27FC236}">
                      <a16:creationId xmlns:a16="http://schemas.microsoft.com/office/drawing/2014/main" id="{EA049763-D53A-457F-BE61-890D72050500}"/>
                    </a:ext>
                  </a:extLst>
                </p:cNvPr>
                <p:cNvCxnSpPr/>
                <p:nvPr/>
              </p:nvCxnSpPr>
              <p:spPr>
                <a:xfrm>
                  <a:off x="2022531" y="2636669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0" name="Přímá spojnice 249">
                <a:extLst>
                  <a:ext uri="{FF2B5EF4-FFF2-40B4-BE49-F238E27FC236}">
                    <a16:creationId xmlns:a16="http://schemas.microsoft.com/office/drawing/2014/main" id="{3F8BF701-EB0C-4E0F-BE3A-E94D2C1BD534}"/>
                  </a:ext>
                </a:extLst>
              </p:cNvPr>
              <p:cNvCxnSpPr/>
              <p:nvPr/>
            </p:nvCxnSpPr>
            <p:spPr>
              <a:xfrm flipH="1">
                <a:off x="1945487" y="2465489"/>
                <a:ext cx="2737" cy="1709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Přímá spojnice 250">
                <a:extLst>
                  <a:ext uri="{FF2B5EF4-FFF2-40B4-BE49-F238E27FC236}">
                    <a16:creationId xmlns:a16="http://schemas.microsoft.com/office/drawing/2014/main" id="{16C36B59-541B-49C1-B439-2A7C9EFE3A58}"/>
                  </a:ext>
                </a:extLst>
              </p:cNvPr>
              <p:cNvCxnSpPr/>
              <p:nvPr/>
            </p:nvCxnSpPr>
            <p:spPr>
              <a:xfrm flipV="1">
                <a:off x="1948225" y="1993628"/>
                <a:ext cx="0" cy="2006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" name="Skupina 251">
                <a:extLst>
                  <a:ext uri="{FF2B5EF4-FFF2-40B4-BE49-F238E27FC236}">
                    <a16:creationId xmlns:a16="http://schemas.microsoft.com/office/drawing/2014/main" id="{0F32CE3C-F7E4-43BE-B1AD-BC5E772F5999}"/>
                  </a:ext>
                </a:extLst>
              </p:cNvPr>
              <p:cNvGrpSpPr/>
              <p:nvPr/>
            </p:nvGrpSpPr>
            <p:grpSpPr>
              <a:xfrm rot="3000000">
                <a:off x="2242668" y="1695178"/>
                <a:ext cx="144000" cy="756000"/>
                <a:chOff x="2242668" y="1695178"/>
                <a:chExt cx="143846" cy="757080"/>
              </a:xfrm>
            </p:grpSpPr>
            <p:sp>
              <p:nvSpPr>
                <p:cNvPr id="256" name="Válec 255">
                  <a:extLst>
                    <a:ext uri="{FF2B5EF4-FFF2-40B4-BE49-F238E27FC236}">
                      <a16:creationId xmlns:a16="http://schemas.microsoft.com/office/drawing/2014/main" id="{EFCA7F81-D355-420D-B0EE-1287D195197F}"/>
                    </a:ext>
                  </a:extLst>
                </p:cNvPr>
                <p:cNvSpPr/>
                <p:nvPr/>
              </p:nvSpPr>
              <p:spPr>
                <a:xfrm>
                  <a:off x="2242668" y="1885165"/>
                  <a:ext cx="143846" cy="307147"/>
                </a:xfrm>
                <a:prstGeom prst="ca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cxnSp>
              <p:nvCxnSpPr>
                <p:cNvPr id="257" name="Přímá spojnice 256">
                  <a:extLst>
                    <a:ext uri="{FF2B5EF4-FFF2-40B4-BE49-F238E27FC236}">
                      <a16:creationId xmlns:a16="http://schemas.microsoft.com/office/drawing/2014/main" id="{3BAE0BAD-A1E8-465B-98B9-A64488303CD8}"/>
                    </a:ext>
                  </a:extLst>
                </p:cNvPr>
                <p:cNvCxnSpPr/>
                <p:nvPr/>
              </p:nvCxnSpPr>
              <p:spPr>
                <a:xfrm flipV="1">
                  <a:off x="2314592" y="1695178"/>
                  <a:ext cx="3613" cy="22575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Přímá spojnice 257">
                  <a:extLst>
                    <a:ext uri="{FF2B5EF4-FFF2-40B4-BE49-F238E27FC236}">
                      <a16:creationId xmlns:a16="http://schemas.microsoft.com/office/drawing/2014/main" id="{0A525C5C-3FB0-42E7-8678-722C5F7DB577}"/>
                    </a:ext>
                  </a:extLst>
                </p:cNvPr>
                <p:cNvCxnSpPr/>
                <p:nvPr/>
              </p:nvCxnSpPr>
              <p:spPr>
                <a:xfrm>
                  <a:off x="2314591" y="2192094"/>
                  <a:ext cx="0" cy="2601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Válec 252">
                <a:extLst>
                  <a:ext uri="{FF2B5EF4-FFF2-40B4-BE49-F238E27FC236}">
                    <a16:creationId xmlns:a16="http://schemas.microsoft.com/office/drawing/2014/main" id="{AF377517-82F9-4821-B7CA-07F6ED68B46F}"/>
                  </a:ext>
                </a:extLst>
              </p:cNvPr>
              <p:cNvSpPr/>
              <p:nvPr/>
            </p:nvSpPr>
            <p:spPr>
              <a:xfrm rot="5400000">
                <a:off x="2219202" y="1374422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254" name="Přímá spojnice 253">
                <a:extLst>
                  <a:ext uri="{FF2B5EF4-FFF2-40B4-BE49-F238E27FC236}">
                    <a16:creationId xmlns:a16="http://schemas.microsoft.com/office/drawing/2014/main" id="{0DAAF0C2-C165-4B13-A614-2AB1974C438B}"/>
                  </a:ext>
                </a:extLst>
              </p:cNvPr>
              <p:cNvCxnSpPr/>
              <p:nvPr/>
            </p:nvCxnSpPr>
            <p:spPr>
              <a:xfrm flipH="1" flipV="1">
                <a:off x="2288387" y="1599928"/>
                <a:ext cx="6757" cy="3954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Přímá spojnice 254">
                <a:extLst>
                  <a:ext uri="{FF2B5EF4-FFF2-40B4-BE49-F238E27FC236}">
                    <a16:creationId xmlns:a16="http://schemas.microsoft.com/office/drawing/2014/main" id="{59FA0096-F5D4-4F4F-9635-2638A8FCF776}"/>
                  </a:ext>
                </a:extLst>
              </p:cNvPr>
              <p:cNvCxnSpPr/>
              <p:nvPr/>
            </p:nvCxnSpPr>
            <p:spPr>
              <a:xfrm flipV="1">
                <a:off x="2291125" y="983978"/>
                <a:ext cx="486213" cy="4719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Skupina 200">
              <a:extLst>
                <a:ext uri="{FF2B5EF4-FFF2-40B4-BE49-F238E27FC236}">
                  <a16:creationId xmlns:a16="http://schemas.microsoft.com/office/drawing/2014/main" id="{7C386AC4-7FE0-4E15-B82B-34F2530C1C99}"/>
                </a:ext>
              </a:extLst>
            </p:cNvPr>
            <p:cNvGrpSpPr/>
            <p:nvPr/>
          </p:nvGrpSpPr>
          <p:grpSpPr>
            <a:xfrm>
              <a:off x="0" y="97319"/>
              <a:ext cx="1040914" cy="1850611"/>
              <a:chOff x="0" y="97319"/>
              <a:chExt cx="1040914" cy="1850611"/>
            </a:xfrm>
          </p:grpSpPr>
          <p:grpSp>
            <p:nvGrpSpPr>
              <p:cNvPr id="227" name="Skupina 226">
                <a:extLst>
                  <a:ext uri="{FF2B5EF4-FFF2-40B4-BE49-F238E27FC236}">
                    <a16:creationId xmlns:a16="http://schemas.microsoft.com/office/drawing/2014/main" id="{8A19CB6D-D0B0-48EA-959F-3BF4E094E568}"/>
                  </a:ext>
                </a:extLst>
              </p:cNvPr>
              <p:cNvGrpSpPr/>
              <p:nvPr/>
            </p:nvGrpSpPr>
            <p:grpSpPr>
              <a:xfrm rot="2402960">
                <a:off x="850791" y="97319"/>
                <a:ext cx="190123" cy="176001"/>
                <a:chOff x="850791" y="97319"/>
                <a:chExt cx="190123" cy="176001"/>
              </a:xfrm>
            </p:grpSpPr>
            <p:sp>
              <p:nvSpPr>
                <p:cNvPr id="244" name="Ovál 243">
                  <a:extLst>
                    <a:ext uri="{FF2B5EF4-FFF2-40B4-BE49-F238E27FC236}">
                      <a16:creationId xmlns:a16="http://schemas.microsoft.com/office/drawing/2014/main" id="{6D19B041-F64E-429E-BE3E-4B9CCAA9C53A}"/>
                    </a:ext>
                  </a:extLst>
                </p:cNvPr>
                <p:cNvSpPr/>
                <p:nvPr/>
              </p:nvSpPr>
              <p:spPr>
                <a:xfrm>
                  <a:off x="874745" y="97319"/>
                  <a:ext cx="149383" cy="14937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45" name="Obdélník 244">
                  <a:extLst>
                    <a:ext uri="{FF2B5EF4-FFF2-40B4-BE49-F238E27FC236}">
                      <a16:creationId xmlns:a16="http://schemas.microsoft.com/office/drawing/2014/main" id="{110287F5-0F0C-4D82-8EEC-D12348510DD9}"/>
                    </a:ext>
                  </a:extLst>
                </p:cNvPr>
                <p:cNvSpPr/>
                <p:nvPr/>
              </p:nvSpPr>
              <p:spPr>
                <a:xfrm>
                  <a:off x="850791" y="173570"/>
                  <a:ext cx="190123" cy="9975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46" name="Ovál 245">
                  <a:extLst>
                    <a:ext uri="{FF2B5EF4-FFF2-40B4-BE49-F238E27FC236}">
                      <a16:creationId xmlns:a16="http://schemas.microsoft.com/office/drawing/2014/main" id="{DEA5D5E0-B6EC-407A-96B0-14F8FC5A7745}"/>
                    </a:ext>
                  </a:extLst>
                </p:cNvPr>
                <p:cNvSpPr/>
                <p:nvPr/>
              </p:nvSpPr>
              <p:spPr>
                <a:xfrm>
                  <a:off x="910959" y="133684"/>
                  <a:ext cx="76035" cy="7603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</p:grpSp>
          <p:sp>
            <p:nvSpPr>
              <p:cNvPr id="228" name="Válec 227">
                <a:extLst>
                  <a:ext uri="{FF2B5EF4-FFF2-40B4-BE49-F238E27FC236}">
                    <a16:creationId xmlns:a16="http://schemas.microsoft.com/office/drawing/2014/main" id="{9A189DE9-7E05-47CF-82F9-BFAD9D605DC7}"/>
                  </a:ext>
                </a:extLst>
              </p:cNvPr>
              <p:cNvSpPr/>
              <p:nvPr/>
            </p:nvSpPr>
            <p:spPr>
              <a:xfrm>
                <a:off x="39977" y="1374218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grpSp>
            <p:nvGrpSpPr>
              <p:cNvPr id="229" name="Skupina 228">
                <a:extLst>
                  <a:ext uri="{FF2B5EF4-FFF2-40B4-BE49-F238E27FC236}">
                    <a16:creationId xmlns:a16="http://schemas.microsoft.com/office/drawing/2014/main" id="{C8E4844F-8B0C-4DD7-A2AB-EF31116A5161}"/>
                  </a:ext>
                </a:extLst>
              </p:cNvPr>
              <p:cNvGrpSpPr/>
              <p:nvPr/>
            </p:nvGrpSpPr>
            <p:grpSpPr>
              <a:xfrm>
                <a:off x="0" y="1852327"/>
                <a:ext cx="253365" cy="95603"/>
                <a:chOff x="0" y="1852327"/>
                <a:chExt cx="253365" cy="95603"/>
              </a:xfrm>
            </p:grpSpPr>
            <p:cxnSp>
              <p:nvCxnSpPr>
                <p:cNvPr id="239" name="Přímá spojnice 238">
                  <a:extLst>
                    <a:ext uri="{FF2B5EF4-FFF2-40B4-BE49-F238E27FC236}">
                      <a16:creationId xmlns:a16="http://schemas.microsoft.com/office/drawing/2014/main" id="{918EFB57-2644-4FB4-8F4E-0D2503A1553F}"/>
                    </a:ext>
                  </a:extLst>
                </p:cNvPr>
                <p:cNvCxnSpPr/>
                <p:nvPr/>
              </p:nvCxnSpPr>
              <p:spPr>
                <a:xfrm>
                  <a:off x="0" y="1857962"/>
                  <a:ext cx="210235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Přímá spojnice 239">
                  <a:extLst>
                    <a:ext uri="{FF2B5EF4-FFF2-40B4-BE49-F238E27FC236}">
                      <a16:creationId xmlns:a16="http://schemas.microsoft.com/office/drawing/2014/main" id="{FF535A61-22D6-4503-BFA8-B61A25F9A643}"/>
                    </a:ext>
                  </a:extLst>
                </p:cNvPr>
                <p:cNvCxnSpPr/>
                <p:nvPr/>
              </p:nvCxnSpPr>
              <p:spPr>
                <a:xfrm>
                  <a:off x="0" y="1856302"/>
                  <a:ext cx="67434" cy="890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Přímá spojnice 240">
                  <a:extLst>
                    <a:ext uri="{FF2B5EF4-FFF2-40B4-BE49-F238E27FC236}">
                      <a16:creationId xmlns:a16="http://schemas.microsoft.com/office/drawing/2014/main" id="{EEA71146-7370-481D-8DDF-9C6D2506B5EF}"/>
                    </a:ext>
                  </a:extLst>
                </p:cNvPr>
                <p:cNvCxnSpPr/>
                <p:nvPr/>
              </p:nvCxnSpPr>
              <p:spPr>
                <a:xfrm>
                  <a:off x="58553" y="1859058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Přímá spojnice 241">
                  <a:extLst>
                    <a:ext uri="{FF2B5EF4-FFF2-40B4-BE49-F238E27FC236}">
                      <a16:creationId xmlns:a16="http://schemas.microsoft.com/office/drawing/2014/main" id="{63CBC0B6-2B09-48BB-ACB6-1A7C90EA3B26}"/>
                    </a:ext>
                  </a:extLst>
                </p:cNvPr>
                <p:cNvCxnSpPr/>
                <p:nvPr/>
              </p:nvCxnSpPr>
              <p:spPr>
                <a:xfrm>
                  <a:off x="125712" y="1852327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Přímá spojnice 242">
                  <a:extLst>
                    <a:ext uri="{FF2B5EF4-FFF2-40B4-BE49-F238E27FC236}">
                      <a16:creationId xmlns:a16="http://schemas.microsoft.com/office/drawing/2014/main" id="{176D0872-C726-4B6F-9363-1EEB8696C430}"/>
                    </a:ext>
                  </a:extLst>
                </p:cNvPr>
                <p:cNvCxnSpPr/>
                <p:nvPr/>
              </p:nvCxnSpPr>
              <p:spPr>
                <a:xfrm>
                  <a:off x="186206" y="1852327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0" name="Přímá spojnice 229">
                <a:extLst>
                  <a:ext uri="{FF2B5EF4-FFF2-40B4-BE49-F238E27FC236}">
                    <a16:creationId xmlns:a16="http://schemas.microsoft.com/office/drawing/2014/main" id="{4B99B754-5280-4728-BCFD-C0B92A107CC3}"/>
                  </a:ext>
                </a:extLst>
              </p:cNvPr>
              <p:cNvCxnSpPr/>
              <p:nvPr/>
            </p:nvCxnSpPr>
            <p:spPr>
              <a:xfrm flipH="1">
                <a:off x="109163" y="1681147"/>
                <a:ext cx="2737" cy="1709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Přímá spojnice 230">
                <a:extLst>
                  <a:ext uri="{FF2B5EF4-FFF2-40B4-BE49-F238E27FC236}">
                    <a16:creationId xmlns:a16="http://schemas.microsoft.com/office/drawing/2014/main" id="{503409A0-FAD6-422B-9552-6B8B6D8D3A67}"/>
                  </a:ext>
                </a:extLst>
              </p:cNvPr>
              <p:cNvCxnSpPr/>
              <p:nvPr/>
            </p:nvCxnSpPr>
            <p:spPr>
              <a:xfrm flipV="1">
                <a:off x="111900" y="1209286"/>
                <a:ext cx="0" cy="2006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" name="Skupina 231">
                <a:extLst>
                  <a:ext uri="{FF2B5EF4-FFF2-40B4-BE49-F238E27FC236}">
                    <a16:creationId xmlns:a16="http://schemas.microsoft.com/office/drawing/2014/main" id="{44D9AB72-3765-4885-844D-6BBB5ECF94A7}"/>
                  </a:ext>
                </a:extLst>
              </p:cNvPr>
              <p:cNvGrpSpPr/>
              <p:nvPr/>
            </p:nvGrpSpPr>
            <p:grpSpPr>
              <a:xfrm rot="3000000">
                <a:off x="406343" y="910836"/>
                <a:ext cx="144000" cy="756000"/>
                <a:chOff x="406343" y="910836"/>
                <a:chExt cx="143846" cy="757080"/>
              </a:xfrm>
            </p:grpSpPr>
            <p:sp>
              <p:nvSpPr>
                <p:cNvPr id="236" name="Válec 235">
                  <a:extLst>
                    <a:ext uri="{FF2B5EF4-FFF2-40B4-BE49-F238E27FC236}">
                      <a16:creationId xmlns:a16="http://schemas.microsoft.com/office/drawing/2014/main" id="{00AD88DE-ECD3-424E-AC8E-9AB8E63C330D}"/>
                    </a:ext>
                  </a:extLst>
                </p:cNvPr>
                <p:cNvSpPr/>
                <p:nvPr/>
              </p:nvSpPr>
              <p:spPr>
                <a:xfrm>
                  <a:off x="406343" y="1100823"/>
                  <a:ext cx="143846" cy="307147"/>
                </a:xfrm>
                <a:prstGeom prst="ca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cxnSp>
              <p:nvCxnSpPr>
                <p:cNvPr id="237" name="Přímá spojnice 236">
                  <a:extLst>
                    <a:ext uri="{FF2B5EF4-FFF2-40B4-BE49-F238E27FC236}">
                      <a16:creationId xmlns:a16="http://schemas.microsoft.com/office/drawing/2014/main" id="{130D2706-3A61-44EF-A381-A163C18AB9A8}"/>
                    </a:ext>
                  </a:extLst>
                </p:cNvPr>
                <p:cNvCxnSpPr/>
                <p:nvPr/>
              </p:nvCxnSpPr>
              <p:spPr>
                <a:xfrm flipV="1">
                  <a:off x="478267" y="910836"/>
                  <a:ext cx="3613" cy="22575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Přímá spojnice 237">
                  <a:extLst>
                    <a:ext uri="{FF2B5EF4-FFF2-40B4-BE49-F238E27FC236}">
                      <a16:creationId xmlns:a16="http://schemas.microsoft.com/office/drawing/2014/main" id="{02B81AA2-9FF4-44C9-A852-EF0203EB0FA4}"/>
                    </a:ext>
                  </a:extLst>
                </p:cNvPr>
                <p:cNvCxnSpPr/>
                <p:nvPr/>
              </p:nvCxnSpPr>
              <p:spPr>
                <a:xfrm>
                  <a:off x="478266" y="1407752"/>
                  <a:ext cx="0" cy="2601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Válec 232">
                <a:extLst>
                  <a:ext uri="{FF2B5EF4-FFF2-40B4-BE49-F238E27FC236}">
                    <a16:creationId xmlns:a16="http://schemas.microsoft.com/office/drawing/2014/main" id="{4CCB91BC-C581-48E9-B801-9DB85D6FD12E}"/>
                  </a:ext>
                </a:extLst>
              </p:cNvPr>
              <p:cNvSpPr/>
              <p:nvPr/>
            </p:nvSpPr>
            <p:spPr>
              <a:xfrm rot="5400000">
                <a:off x="382877" y="590080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234" name="Přímá spojnice 233">
                <a:extLst>
                  <a:ext uri="{FF2B5EF4-FFF2-40B4-BE49-F238E27FC236}">
                    <a16:creationId xmlns:a16="http://schemas.microsoft.com/office/drawing/2014/main" id="{F5B6D89F-07E0-4ADA-A6E5-3663AF844CBD}"/>
                  </a:ext>
                </a:extLst>
              </p:cNvPr>
              <p:cNvCxnSpPr/>
              <p:nvPr/>
            </p:nvCxnSpPr>
            <p:spPr>
              <a:xfrm flipH="1" flipV="1">
                <a:off x="452063" y="815586"/>
                <a:ext cx="6757" cy="3954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Přímá spojnice 234">
                <a:extLst>
                  <a:ext uri="{FF2B5EF4-FFF2-40B4-BE49-F238E27FC236}">
                    <a16:creationId xmlns:a16="http://schemas.microsoft.com/office/drawing/2014/main" id="{101240D2-8A8F-45CD-9194-9CF00B14B3A2}"/>
                  </a:ext>
                </a:extLst>
              </p:cNvPr>
              <p:cNvCxnSpPr/>
              <p:nvPr/>
            </p:nvCxnSpPr>
            <p:spPr>
              <a:xfrm flipV="1">
                <a:off x="454800" y="199636"/>
                <a:ext cx="486213" cy="4719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Skupina 201">
              <a:extLst>
                <a:ext uri="{FF2B5EF4-FFF2-40B4-BE49-F238E27FC236}">
                  <a16:creationId xmlns:a16="http://schemas.microsoft.com/office/drawing/2014/main" id="{A22658CE-8EB6-429A-978A-06877967BDEF}"/>
                </a:ext>
              </a:extLst>
            </p:cNvPr>
            <p:cNvGrpSpPr/>
            <p:nvPr/>
          </p:nvGrpSpPr>
          <p:grpSpPr>
            <a:xfrm flipH="1">
              <a:off x="2311813" y="0"/>
              <a:ext cx="1040914" cy="1850611"/>
              <a:chOff x="2311813" y="0"/>
              <a:chExt cx="1040914" cy="1850611"/>
            </a:xfrm>
          </p:grpSpPr>
          <p:grpSp>
            <p:nvGrpSpPr>
              <p:cNvPr id="207" name="Skupina 206">
                <a:extLst>
                  <a:ext uri="{FF2B5EF4-FFF2-40B4-BE49-F238E27FC236}">
                    <a16:creationId xmlns:a16="http://schemas.microsoft.com/office/drawing/2014/main" id="{F97FB12E-8515-429C-98E1-7FF8BFC518D6}"/>
                  </a:ext>
                </a:extLst>
              </p:cNvPr>
              <p:cNvGrpSpPr/>
              <p:nvPr/>
            </p:nvGrpSpPr>
            <p:grpSpPr>
              <a:xfrm rot="2402960">
                <a:off x="3162604" y="0"/>
                <a:ext cx="190123" cy="176001"/>
                <a:chOff x="3162604" y="0"/>
                <a:chExt cx="190123" cy="176001"/>
              </a:xfrm>
            </p:grpSpPr>
            <p:sp>
              <p:nvSpPr>
                <p:cNvPr id="224" name="Ovál 223">
                  <a:extLst>
                    <a:ext uri="{FF2B5EF4-FFF2-40B4-BE49-F238E27FC236}">
                      <a16:creationId xmlns:a16="http://schemas.microsoft.com/office/drawing/2014/main" id="{8F23704C-F64F-4C04-819C-7F5E65A48891}"/>
                    </a:ext>
                  </a:extLst>
                </p:cNvPr>
                <p:cNvSpPr/>
                <p:nvPr/>
              </p:nvSpPr>
              <p:spPr>
                <a:xfrm>
                  <a:off x="3186558" y="0"/>
                  <a:ext cx="149383" cy="14937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25" name="Obdélník 224">
                  <a:extLst>
                    <a:ext uri="{FF2B5EF4-FFF2-40B4-BE49-F238E27FC236}">
                      <a16:creationId xmlns:a16="http://schemas.microsoft.com/office/drawing/2014/main" id="{D859203A-7521-4257-97F1-915DFA3B609C}"/>
                    </a:ext>
                  </a:extLst>
                </p:cNvPr>
                <p:cNvSpPr/>
                <p:nvPr/>
              </p:nvSpPr>
              <p:spPr>
                <a:xfrm>
                  <a:off x="3162604" y="76251"/>
                  <a:ext cx="190123" cy="9975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26" name="Ovál 225">
                  <a:extLst>
                    <a:ext uri="{FF2B5EF4-FFF2-40B4-BE49-F238E27FC236}">
                      <a16:creationId xmlns:a16="http://schemas.microsoft.com/office/drawing/2014/main" id="{7AA5318A-4BAC-4607-AF49-477A6453202D}"/>
                    </a:ext>
                  </a:extLst>
                </p:cNvPr>
                <p:cNvSpPr/>
                <p:nvPr/>
              </p:nvSpPr>
              <p:spPr>
                <a:xfrm>
                  <a:off x="3222772" y="36365"/>
                  <a:ext cx="76035" cy="7603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</p:grpSp>
          <p:sp>
            <p:nvSpPr>
              <p:cNvPr id="208" name="Válec 207">
                <a:extLst>
                  <a:ext uri="{FF2B5EF4-FFF2-40B4-BE49-F238E27FC236}">
                    <a16:creationId xmlns:a16="http://schemas.microsoft.com/office/drawing/2014/main" id="{F56B595C-39E5-4F68-B0DD-EA3ABE3AA8A8}"/>
                  </a:ext>
                </a:extLst>
              </p:cNvPr>
              <p:cNvSpPr/>
              <p:nvPr/>
            </p:nvSpPr>
            <p:spPr>
              <a:xfrm>
                <a:off x="2351790" y="1276899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grpSp>
            <p:nvGrpSpPr>
              <p:cNvPr id="209" name="Skupina 208">
                <a:extLst>
                  <a:ext uri="{FF2B5EF4-FFF2-40B4-BE49-F238E27FC236}">
                    <a16:creationId xmlns:a16="http://schemas.microsoft.com/office/drawing/2014/main" id="{50B51001-A97A-4417-9B5D-B71B17A53999}"/>
                  </a:ext>
                </a:extLst>
              </p:cNvPr>
              <p:cNvGrpSpPr/>
              <p:nvPr/>
            </p:nvGrpSpPr>
            <p:grpSpPr>
              <a:xfrm>
                <a:off x="2311813" y="1755008"/>
                <a:ext cx="253365" cy="95603"/>
                <a:chOff x="2311813" y="1755008"/>
                <a:chExt cx="253365" cy="95603"/>
              </a:xfrm>
            </p:grpSpPr>
            <p:cxnSp>
              <p:nvCxnSpPr>
                <p:cNvPr id="219" name="Přímá spojnice 218">
                  <a:extLst>
                    <a:ext uri="{FF2B5EF4-FFF2-40B4-BE49-F238E27FC236}">
                      <a16:creationId xmlns:a16="http://schemas.microsoft.com/office/drawing/2014/main" id="{984D580A-6639-448F-AE31-01731B053785}"/>
                    </a:ext>
                  </a:extLst>
                </p:cNvPr>
                <p:cNvCxnSpPr/>
                <p:nvPr/>
              </p:nvCxnSpPr>
              <p:spPr>
                <a:xfrm>
                  <a:off x="2311813" y="1760643"/>
                  <a:ext cx="210235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Přímá spojnice 219">
                  <a:extLst>
                    <a:ext uri="{FF2B5EF4-FFF2-40B4-BE49-F238E27FC236}">
                      <a16:creationId xmlns:a16="http://schemas.microsoft.com/office/drawing/2014/main" id="{C7C4A1E5-7B9E-4890-84A7-BA5198D8B7C0}"/>
                    </a:ext>
                  </a:extLst>
                </p:cNvPr>
                <p:cNvCxnSpPr/>
                <p:nvPr/>
              </p:nvCxnSpPr>
              <p:spPr>
                <a:xfrm>
                  <a:off x="2311813" y="1758983"/>
                  <a:ext cx="67434" cy="890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Přímá spojnice 220">
                  <a:extLst>
                    <a:ext uri="{FF2B5EF4-FFF2-40B4-BE49-F238E27FC236}">
                      <a16:creationId xmlns:a16="http://schemas.microsoft.com/office/drawing/2014/main" id="{DC6F745A-923C-4B2C-8A15-B7433E27F0F1}"/>
                    </a:ext>
                  </a:extLst>
                </p:cNvPr>
                <p:cNvCxnSpPr/>
                <p:nvPr/>
              </p:nvCxnSpPr>
              <p:spPr>
                <a:xfrm>
                  <a:off x="2370366" y="1761739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Přímá spojnice 221">
                  <a:extLst>
                    <a:ext uri="{FF2B5EF4-FFF2-40B4-BE49-F238E27FC236}">
                      <a16:creationId xmlns:a16="http://schemas.microsoft.com/office/drawing/2014/main" id="{41BC36FE-063E-4CC0-9199-2369F0C8B3BC}"/>
                    </a:ext>
                  </a:extLst>
                </p:cNvPr>
                <p:cNvCxnSpPr/>
                <p:nvPr/>
              </p:nvCxnSpPr>
              <p:spPr>
                <a:xfrm>
                  <a:off x="2437524" y="1755008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Přímá spojnice 222">
                  <a:extLst>
                    <a:ext uri="{FF2B5EF4-FFF2-40B4-BE49-F238E27FC236}">
                      <a16:creationId xmlns:a16="http://schemas.microsoft.com/office/drawing/2014/main" id="{CA1E95E1-F008-4D91-A19F-6922FA5B15CA}"/>
                    </a:ext>
                  </a:extLst>
                </p:cNvPr>
                <p:cNvCxnSpPr/>
                <p:nvPr/>
              </p:nvCxnSpPr>
              <p:spPr>
                <a:xfrm>
                  <a:off x="2498019" y="1755008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0" name="Přímá spojnice 209">
                <a:extLst>
                  <a:ext uri="{FF2B5EF4-FFF2-40B4-BE49-F238E27FC236}">
                    <a16:creationId xmlns:a16="http://schemas.microsoft.com/office/drawing/2014/main" id="{5BB48FC9-97D0-4E0F-899C-9F4AA5A48265}"/>
                  </a:ext>
                </a:extLst>
              </p:cNvPr>
              <p:cNvCxnSpPr/>
              <p:nvPr/>
            </p:nvCxnSpPr>
            <p:spPr>
              <a:xfrm flipH="1">
                <a:off x="2420975" y="1583828"/>
                <a:ext cx="2737" cy="1709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Přímá spojnice 210">
                <a:extLst>
                  <a:ext uri="{FF2B5EF4-FFF2-40B4-BE49-F238E27FC236}">
                    <a16:creationId xmlns:a16="http://schemas.microsoft.com/office/drawing/2014/main" id="{C08E92DC-DAB0-4625-8AC4-6F5EB2E5B1EB}"/>
                  </a:ext>
                </a:extLst>
              </p:cNvPr>
              <p:cNvCxnSpPr/>
              <p:nvPr/>
            </p:nvCxnSpPr>
            <p:spPr>
              <a:xfrm flipV="1">
                <a:off x="2423713" y="1111967"/>
                <a:ext cx="0" cy="2006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Skupina 211">
                <a:extLst>
                  <a:ext uri="{FF2B5EF4-FFF2-40B4-BE49-F238E27FC236}">
                    <a16:creationId xmlns:a16="http://schemas.microsoft.com/office/drawing/2014/main" id="{C7F9DB5E-F292-4010-8101-34F1BA4CC20E}"/>
                  </a:ext>
                </a:extLst>
              </p:cNvPr>
              <p:cNvGrpSpPr/>
              <p:nvPr/>
            </p:nvGrpSpPr>
            <p:grpSpPr>
              <a:xfrm rot="3000000">
                <a:off x="2718156" y="813517"/>
                <a:ext cx="144000" cy="756000"/>
                <a:chOff x="2718156" y="813517"/>
                <a:chExt cx="143846" cy="757080"/>
              </a:xfrm>
            </p:grpSpPr>
            <p:sp>
              <p:nvSpPr>
                <p:cNvPr id="216" name="Válec 215">
                  <a:extLst>
                    <a:ext uri="{FF2B5EF4-FFF2-40B4-BE49-F238E27FC236}">
                      <a16:creationId xmlns:a16="http://schemas.microsoft.com/office/drawing/2014/main" id="{9989F54F-05A4-4D4C-A25F-D61F886F7298}"/>
                    </a:ext>
                  </a:extLst>
                </p:cNvPr>
                <p:cNvSpPr/>
                <p:nvPr/>
              </p:nvSpPr>
              <p:spPr>
                <a:xfrm>
                  <a:off x="2718156" y="1003504"/>
                  <a:ext cx="143846" cy="307147"/>
                </a:xfrm>
                <a:prstGeom prst="ca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cxnSp>
              <p:nvCxnSpPr>
                <p:cNvPr id="217" name="Přímá spojnice 216">
                  <a:extLst>
                    <a:ext uri="{FF2B5EF4-FFF2-40B4-BE49-F238E27FC236}">
                      <a16:creationId xmlns:a16="http://schemas.microsoft.com/office/drawing/2014/main" id="{B0849C96-1C25-494D-85D8-35DCAA6E45BA}"/>
                    </a:ext>
                  </a:extLst>
                </p:cNvPr>
                <p:cNvCxnSpPr/>
                <p:nvPr/>
              </p:nvCxnSpPr>
              <p:spPr>
                <a:xfrm flipV="1">
                  <a:off x="2790080" y="813517"/>
                  <a:ext cx="3613" cy="22575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Přímá spojnice 217">
                  <a:extLst>
                    <a:ext uri="{FF2B5EF4-FFF2-40B4-BE49-F238E27FC236}">
                      <a16:creationId xmlns:a16="http://schemas.microsoft.com/office/drawing/2014/main" id="{9DEB1D98-2167-4345-B0F1-ED729495CDAA}"/>
                    </a:ext>
                  </a:extLst>
                </p:cNvPr>
                <p:cNvCxnSpPr/>
                <p:nvPr/>
              </p:nvCxnSpPr>
              <p:spPr>
                <a:xfrm>
                  <a:off x="2790079" y="1310433"/>
                  <a:ext cx="0" cy="2601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Válec 212">
                <a:extLst>
                  <a:ext uri="{FF2B5EF4-FFF2-40B4-BE49-F238E27FC236}">
                    <a16:creationId xmlns:a16="http://schemas.microsoft.com/office/drawing/2014/main" id="{185B6349-A763-4C04-88C6-78EB4BF5D109}"/>
                  </a:ext>
                </a:extLst>
              </p:cNvPr>
              <p:cNvSpPr/>
              <p:nvPr/>
            </p:nvSpPr>
            <p:spPr>
              <a:xfrm rot="5400000">
                <a:off x="2694690" y="492761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214" name="Přímá spojnice 213">
                <a:extLst>
                  <a:ext uri="{FF2B5EF4-FFF2-40B4-BE49-F238E27FC236}">
                    <a16:creationId xmlns:a16="http://schemas.microsoft.com/office/drawing/2014/main" id="{70689A40-7396-4122-9422-ADF885077EF6}"/>
                  </a:ext>
                </a:extLst>
              </p:cNvPr>
              <p:cNvCxnSpPr/>
              <p:nvPr/>
            </p:nvCxnSpPr>
            <p:spPr>
              <a:xfrm flipH="1" flipV="1">
                <a:off x="2763875" y="718267"/>
                <a:ext cx="6757" cy="3954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Přímá spojnice 214">
                <a:extLst>
                  <a:ext uri="{FF2B5EF4-FFF2-40B4-BE49-F238E27FC236}">
                    <a16:creationId xmlns:a16="http://schemas.microsoft.com/office/drawing/2014/main" id="{AF153C43-D343-4984-8739-BD4F844180D9}"/>
                  </a:ext>
                </a:extLst>
              </p:cNvPr>
              <p:cNvCxnSpPr/>
              <p:nvPr/>
            </p:nvCxnSpPr>
            <p:spPr>
              <a:xfrm flipV="1">
                <a:off x="2766613" y="102317"/>
                <a:ext cx="486213" cy="4719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3" name="Přímá spojnice 202">
              <a:extLst>
                <a:ext uri="{FF2B5EF4-FFF2-40B4-BE49-F238E27FC236}">
                  <a16:creationId xmlns:a16="http://schemas.microsoft.com/office/drawing/2014/main" id="{7DD42692-5CA8-4722-B025-544EE67E21A2}"/>
                </a:ext>
              </a:extLst>
            </p:cNvPr>
            <p:cNvCxnSpPr/>
            <p:nvPr/>
          </p:nvCxnSpPr>
          <p:spPr>
            <a:xfrm flipV="1">
              <a:off x="1031572" y="22742"/>
              <a:ext cx="1315937" cy="1480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Přímá spojnice 203">
              <a:extLst>
                <a:ext uri="{FF2B5EF4-FFF2-40B4-BE49-F238E27FC236}">
                  <a16:creationId xmlns:a16="http://schemas.microsoft.com/office/drawing/2014/main" id="{2F303181-8D65-4C68-A53E-BD20CD609309}"/>
                </a:ext>
              </a:extLst>
            </p:cNvPr>
            <p:cNvCxnSpPr/>
            <p:nvPr/>
          </p:nvCxnSpPr>
          <p:spPr>
            <a:xfrm>
              <a:off x="1031572" y="170782"/>
              <a:ext cx="102556" cy="7586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Přímá spojnice 204">
              <a:extLst>
                <a:ext uri="{FF2B5EF4-FFF2-40B4-BE49-F238E27FC236}">
                  <a16:creationId xmlns:a16="http://schemas.microsoft.com/office/drawing/2014/main" id="{A569A054-C91D-4342-A451-BC3B262BC480}"/>
                </a:ext>
              </a:extLst>
            </p:cNvPr>
            <p:cNvCxnSpPr/>
            <p:nvPr/>
          </p:nvCxnSpPr>
          <p:spPr>
            <a:xfrm flipV="1">
              <a:off x="1134128" y="887110"/>
              <a:ext cx="792397" cy="423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Přímá spojnice 205">
              <a:extLst>
                <a:ext uri="{FF2B5EF4-FFF2-40B4-BE49-F238E27FC236}">
                  <a16:creationId xmlns:a16="http://schemas.microsoft.com/office/drawing/2014/main" id="{BBB3E9D9-F6D2-47AD-A2CD-59ED1C989AAE}"/>
                </a:ext>
              </a:extLst>
            </p:cNvPr>
            <p:cNvCxnSpPr/>
            <p:nvPr/>
          </p:nvCxnSpPr>
          <p:spPr>
            <a:xfrm flipV="1">
              <a:off x="1926525" y="73469"/>
              <a:ext cx="394630" cy="8136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ovéPole 277">
                <a:extLst>
                  <a:ext uri="{FF2B5EF4-FFF2-40B4-BE49-F238E27FC236}">
                    <a16:creationId xmlns:a16="http://schemas.microsoft.com/office/drawing/2014/main" id="{A283673C-C67F-423A-A5DF-92CF224F0BF4}"/>
                  </a:ext>
                </a:extLst>
              </p:cNvPr>
              <p:cNvSpPr txBox="1"/>
              <p:nvPr/>
            </p:nvSpPr>
            <p:spPr>
              <a:xfrm>
                <a:off x="255072" y="4330310"/>
                <a:ext cx="5445203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…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matice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parci</a:t>
                </a:r>
                <a:r>
                  <a:rPr lang="cs-CZ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álních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derivací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kinematick</a:t>
                </a:r>
                <a:r>
                  <a:rPr lang="cs-CZ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ých</a:t>
                </a:r>
                <a:r>
                  <a:rPr lang="cs-CZ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vazeb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podle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kalibrovaných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rozměrů</a:t>
                </a:r>
                <a:endParaRPr lang="cs-CZ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8" name="TextovéPole 277">
                <a:extLst>
                  <a:ext uri="{FF2B5EF4-FFF2-40B4-BE49-F238E27FC236}">
                    <a16:creationId xmlns:a16="http://schemas.microsoft.com/office/drawing/2014/main" id="{A283673C-C67F-423A-A5DF-92CF224F0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72" y="4330310"/>
                <a:ext cx="5445203" cy="278153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TextovéPole 278">
            <a:extLst>
              <a:ext uri="{FF2B5EF4-FFF2-40B4-BE49-F238E27FC236}">
                <a16:creationId xmlns:a16="http://schemas.microsoft.com/office/drawing/2014/main" id="{00A25460-700D-4337-8EE1-29327DCFC29A}"/>
              </a:ext>
            </a:extLst>
          </p:cNvPr>
          <p:cNvSpPr txBox="1"/>
          <p:nvPr/>
        </p:nvSpPr>
        <p:spPr>
          <a:xfrm>
            <a:off x="5437706" y="2184961"/>
            <a:ext cx="1104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6 DOF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9 </a:t>
            </a:r>
            <a:r>
              <a:rPr lang="cs-CZ" sz="1600" dirty="0">
                <a:latin typeface="Calibri" panose="020F0502020204030204" pitchFamily="34" charset="0"/>
                <a:cs typeface="Calibri" panose="020F0502020204030204" pitchFamily="34" charset="0"/>
              </a:rPr>
              <a:t>čidel</a:t>
            </a:r>
          </a:p>
          <a:p>
            <a:pPr algn="ctr"/>
            <a:r>
              <a:rPr lang="cs-CZ" sz="1600" dirty="0">
                <a:latin typeface="Calibri" panose="020F0502020204030204" pitchFamily="34" charset="0"/>
                <a:cs typeface="Calibri" panose="020F0502020204030204" pitchFamily="34" charset="0"/>
              </a:rPr>
              <a:t>2 smyčky</a:t>
            </a:r>
          </a:p>
        </p:txBody>
      </p:sp>
      <p:sp>
        <p:nvSpPr>
          <p:cNvPr id="280" name="TextovéPole 279">
            <a:extLst>
              <a:ext uri="{FF2B5EF4-FFF2-40B4-BE49-F238E27FC236}">
                <a16:creationId xmlns:a16="http://schemas.microsoft.com/office/drawing/2014/main" id="{458ACFF8-2778-4951-AF6F-4696AD578EBA}"/>
              </a:ext>
            </a:extLst>
          </p:cNvPr>
          <p:cNvSpPr txBox="1"/>
          <p:nvPr/>
        </p:nvSpPr>
        <p:spPr>
          <a:xfrm>
            <a:off x="7375061" y="2353733"/>
            <a:ext cx="1104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6 DOF</a:t>
            </a:r>
          </a:p>
          <a:p>
            <a:pPr algn="ctr"/>
            <a:r>
              <a:rPr lang="cs-CZ" sz="16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1600" dirty="0">
                <a:latin typeface="Calibri" panose="020F0502020204030204" pitchFamily="34" charset="0"/>
                <a:cs typeface="Calibri" panose="020F0502020204030204" pitchFamily="34" charset="0"/>
              </a:rPr>
              <a:t>čidel</a:t>
            </a:r>
          </a:p>
          <a:p>
            <a:pPr algn="ctr"/>
            <a:r>
              <a:rPr lang="cs-CZ" sz="1600" dirty="0">
                <a:latin typeface="Calibri" panose="020F0502020204030204" pitchFamily="34" charset="0"/>
                <a:cs typeface="Calibri" panose="020F0502020204030204" pitchFamily="34" charset="0"/>
              </a:rPr>
              <a:t>3 smyčky</a:t>
            </a:r>
          </a:p>
        </p:txBody>
      </p:sp>
    </p:spTree>
    <p:extLst>
      <p:ext uri="{BB962C8B-B14F-4D97-AF65-F5344CB8AC3E}">
        <p14:creationId xmlns:p14="http://schemas.microsoft.com/office/powerpoint/2010/main" val="27401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ovéPole 1">
                <a:extLst>
                  <a:ext uri="{FF2B5EF4-FFF2-40B4-BE49-F238E27FC236}">
                    <a16:creationId xmlns:a16="http://schemas.microsoft.com/office/drawing/2014/main" id="{662F24E5-05DE-4FD1-BA99-80B1B5C04F62}"/>
                  </a:ext>
                </a:extLst>
              </p:cNvPr>
              <p:cNvSpPr txBox="1"/>
              <p:nvPr/>
            </p:nvSpPr>
            <p:spPr>
              <a:xfrm>
                <a:off x="268713" y="4845970"/>
                <a:ext cx="741538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3" indent="-285733">
                  <a:buFontTx/>
                  <a:buChar char="-"/>
                </a:pP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Vliv snížení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zvýšení přesnosti některého z čidel </a:t>
                </a:r>
              </a:p>
              <a:p>
                <a:pPr marL="285733" indent="-285733">
                  <a:buFontTx/>
                  <a:buChar char="-"/>
                </a:pP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Citlivostní analýza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na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</a:t>
                </a:r>
                <a:r>
                  <a:rPr lang="cs-CZ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řesnost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jednotlivých čidel</a:t>
                </a:r>
              </a:p>
              <a:p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       nalezení „nejslabšího článku“</a:t>
                </a:r>
              </a:p>
              <a:p>
                <a:pPr marL="342880" indent="-342880">
                  <a:buFontTx/>
                  <a:buChar char="-"/>
                </a:pP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dispozici data z měření a kalibrace robotu </a:t>
                </a:r>
                <a:r>
                  <a:rPr lang="cs-CZ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Stäubli</a:t>
                </a:r>
                <a:endParaRPr lang="cs-CZ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880" indent="-342880">
                  <a:buFontTx/>
                  <a:buChar char="-"/>
                </a:pP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Publikace plánována do časopisu</a:t>
                </a:r>
              </a:p>
              <a:p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</a:t>
                </a:r>
                <a:r>
                  <a:rPr lang="cs-CZ" sz="1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cs-CZ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Mechanism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cs-CZ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Machine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cs-CZ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Theory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880" indent="-342880">
                  <a:buFontTx/>
                  <a:buChar char="-"/>
                </a:pPr>
                <a:endParaRPr lang="cs-CZ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cs-CZ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33" indent="-285733">
                  <a:buFontTx/>
                  <a:buChar char="-"/>
                </a:pPr>
                <a:endParaRPr lang="cs-CZ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ovéPole 1">
                <a:extLst>
                  <a:ext uri="{FF2B5EF4-FFF2-40B4-BE49-F238E27FC236}">
                    <a16:creationId xmlns:a16="http://schemas.microsoft.com/office/drawing/2014/main" id="{662F24E5-05DE-4FD1-BA99-80B1B5C04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3" y="4845970"/>
                <a:ext cx="7415388" cy="2585323"/>
              </a:xfrm>
              <a:prstGeom prst="rect">
                <a:avLst/>
              </a:prstGeom>
              <a:blipFill>
                <a:blip r:embed="rId2"/>
                <a:stretch>
                  <a:fillRect l="-657" t="-141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ovéPole 2">
            <a:extLst>
              <a:ext uri="{FF2B5EF4-FFF2-40B4-BE49-F238E27FC236}">
                <a16:creationId xmlns:a16="http://schemas.microsoft.com/office/drawing/2014/main" id="{D0A16CAD-4C5D-4BD3-A8FE-54F270B8E3C7}"/>
              </a:ext>
            </a:extLst>
          </p:cNvPr>
          <p:cNvSpPr txBox="1"/>
          <p:nvPr/>
        </p:nvSpPr>
        <p:spPr>
          <a:xfrm>
            <a:off x="2124896" y="278680"/>
            <a:ext cx="6934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Kalibrace a kalibrační vlastnosti robotů					GVÚ, 2.6.2022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Aktuální stav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89FA2A3D-F614-486F-A363-731C71DDDBE9}"/>
              </a:ext>
            </a:extLst>
          </p:cNvPr>
          <p:cNvGrpSpPr>
            <a:grpSpLocks/>
          </p:cNvGrpSpPr>
          <p:nvPr/>
        </p:nvGrpSpPr>
        <p:grpSpPr bwMode="auto">
          <a:xfrm>
            <a:off x="465159" y="2583947"/>
            <a:ext cx="1518685" cy="2083181"/>
            <a:chOff x="2478" y="10542"/>
            <a:chExt cx="2418" cy="3060"/>
          </a:xfrm>
        </p:grpSpPr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41F2BB79-D163-455D-98DA-BCB848E1D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" y="13242"/>
              <a:ext cx="360" cy="36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cxnSp>
          <p:nvCxnSpPr>
            <p:cNvPr id="6" name="AutoShape 9">
              <a:extLst>
                <a:ext uri="{FF2B5EF4-FFF2-40B4-BE49-F238E27FC236}">
                  <a16:creationId xmlns:a16="http://schemas.microsoft.com/office/drawing/2014/main" id="{B6AA8118-8D30-468F-A97B-F5B8B5D985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857" y="12342"/>
              <a:ext cx="1261" cy="90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AutoShape 10">
              <a:extLst>
                <a:ext uri="{FF2B5EF4-FFF2-40B4-BE49-F238E27FC236}">
                  <a16:creationId xmlns:a16="http://schemas.microsoft.com/office/drawing/2014/main" id="{C6750283-4A91-4425-B61D-FA7ADCF47A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397" y="11082"/>
              <a:ext cx="721" cy="126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0A6DDE6E-13EF-4027-A6D5-FB1980787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" y="12252"/>
              <a:ext cx="181" cy="17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18BC4DB0-9D0B-4175-85CA-31A3758E5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3" y="13156"/>
              <a:ext cx="181" cy="17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63A13033-993B-4C6A-AB74-CC61B091A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10935"/>
              <a:ext cx="181" cy="178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cxnSp>
          <p:nvCxnSpPr>
            <p:cNvPr id="11" name="AutoShape 14">
              <a:extLst>
                <a:ext uri="{FF2B5EF4-FFF2-40B4-BE49-F238E27FC236}">
                  <a16:creationId xmlns:a16="http://schemas.microsoft.com/office/drawing/2014/main" id="{B3504376-8453-4024-940C-5F71286A8A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76" y="11824"/>
              <a:ext cx="1261" cy="9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5">
              <a:extLst>
                <a:ext uri="{FF2B5EF4-FFF2-40B4-BE49-F238E27FC236}">
                  <a16:creationId xmlns:a16="http://schemas.microsoft.com/office/drawing/2014/main" id="{102C7CB7-84C7-4701-B635-FA03AC3C63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57" y="13242"/>
              <a:ext cx="139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Arc 16">
              <a:extLst>
                <a:ext uri="{FF2B5EF4-FFF2-40B4-BE49-F238E27FC236}">
                  <a16:creationId xmlns:a16="http://schemas.microsoft.com/office/drawing/2014/main" id="{63DC322E-83C7-466E-BA0E-8880C8C54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11771"/>
              <a:ext cx="696" cy="571"/>
            </a:xfrm>
            <a:custGeom>
              <a:avLst/>
              <a:gdLst>
                <a:gd name="G0" fmla="+- 10265 0 0"/>
                <a:gd name="G1" fmla="+- 21600 0 0"/>
                <a:gd name="G2" fmla="+- 21600 0 0"/>
                <a:gd name="T0" fmla="*/ 0 w 27903"/>
                <a:gd name="T1" fmla="*/ 2595 h 21600"/>
                <a:gd name="T2" fmla="*/ 27903 w 27903"/>
                <a:gd name="T3" fmla="*/ 9132 h 21600"/>
                <a:gd name="T4" fmla="*/ 10265 w 2790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903" h="21600" fill="none" extrusionOk="0">
                  <a:moveTo>
                    <a:pt x="0" y="2595"/>
                  </a:moveTo>
                  <a:cubicBezTo>
                    <a:pt x="3153" y="891"/>
                    <a:pt x="6681" y="-1"/>
                    <a:pt x="10265" y="0"/>
                  </a:cubicBezTo>
                  <a:cubicBezTo>
                    <a:pt x="17278" y="0"/>
                    <a:pt x="23854" y="3404"/>
                    <a:pt x="27903" y="9131"/>
                  </a:cubicBezTo>
                </a:path>
                <a:path w="27903" h="21600" stroke="0" extrusionOk="0">
                  <a:moveTo>
                    <a:pt x="0" y="2595"/>
                  </a:moveTo>
                  <a:cubicBezTo>
                    <a:pt x="3153" y="891"/>
                    <a:pt x="6681" y="-1"/>
                    <a:pt x="10265" y="0"/>
                  </a:cubicBezTo>
                  <a:cubicBezTo>
                    <a:pt x="17278" y="0"/>
                    <a:pt x="23854" y="3404"/>
                    <a:pt x="27903" y="9131"/>
                  </a:cubicBezTo>
                  <a:lnTo>
                    <a:pt x="10265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sp>
          <p:nvSpPr>
            <p:cNvPr id="14" name="Arc 17">
              <a:extLst>
                <a:ext uri="{FF2B5EF4-FFF2-40B4-BE49-F238E27FC236}">
                  <a16:creationId xmlns:a16="http://schemas.microsoft.com/office/drawing/2014/main" id="{B0A097FD-28AF-46E5-A34E-56362A34A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" y="12926"/>
              <a:ext cx="540" cy="316"/>
            </a:xfrm>
            <a:custGeom>
              <a:avLst/>
              <a:gdLst>
                <a:gd name="G0" fmla="+- 0 0 0"/>
                <a:gd name="G1" fmla="+- 12628 0 0"/>
                <a:gd name="G2" fmla="+- 21600 0 0"/>
                <a:gd name="T0" fmla="*/ 17524 w 21600"/>
                <a:gd name="T1" fmla="*/ 0 h 12628"/>
                <a:gd name="T2" fmla="*/ 21600 w 21600"/>
                <a:gd name="T3" fmla="*/ 12628 h 12628"/>
                <a:gd name="T4" fmla="*/ 0 w 21600"/>
                <a:gd name="T5" fmla="*/ 12628 h 12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2628" fill="none" extrusionOk="0">
                  <a:moveTo>
                    <a:pt x="17524" y="-1"/>
                  </a:moveTo>
                  <a:cubicBezTo>
                    <a:pt x="20174" y="3677"/>
                    <a:pt x="21600" y="8095"/>
                    <a:pt x="21600" y="12628"/>
                  </a:cubicBezTo>
                </a:path>
                <a:path w="21600" h="12628" stroke="0" extrusionOk="0">
                  <a:moveTo>
                    <a:pt x="17524" y="-1"/>
                  </a:moveTo>
                  <a:cubicBezTo>
                    <a:pt x="20174" y="3677"/>
                    <a:pt x="21600" y="8095"/>
                    <a:pt x="21600" y="12628"/>
                  </a:cubicBezTo>
                  <a:lnTo>
                    <a:pt x="0" y="12628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E338C45C-9119-46A2-AA2C-157A2D349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5" y="12842"/>
              <a:ext cx="1079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Symbol" panose="05050102010706020507" pitchFamily="18" charset="2"/>
                  <a:ea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lang="en-US" sz="1200" baseline="-25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sz="1200" dirty="0">
                  <a:latin typeface="Symbol" panose="05050102010706020507" pitchFamily="18" charset="2"/>
                  <a:ea typeface="Times New Roman" panose="02020603050405020304" pitchFamily="18" charset="0"/>
                  <a:cs typeface="Times New Roman" panose="02020603050405020304" pitchFamily="18" charset="0"/>
                </a:rPr>
                <a:t> j</a:t>
              </a:r>
              <a:r>
                <a:rPr lang="en-US" sz="1200" baseline="-25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endParaRPr lang="cs-CZ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cs-CZ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10DF885C-8DBD-40D5-874F-28A192B1E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7" y="11324"/>
              <a:ext cx="1079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Symbol" panose="05050102010706020507" pitchFamily="18" charset="2"/>
                  <a:ea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lang="en-US" sz="1200" baseline="-25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sz="1200" dirty="0">
                  <a:latin typeface="Symbol" panose="05050102010706020507" pitchFamily="18" charset="2"/>
                  <a:ea typeface="Times New Roman" panose="02020603050405020304" pitchFamily="18" charset="0"/>
                  <a:cs typeface="Times New Roman" panose="02020603050405020304" pitchFamily="18" charset="0"/>
                </a:rPr>
                <a:t> j</a:t>
              </a:r>
              <a:r>
                <a:rPr lang="en-US" sz="1200" baseline="-25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30</a:t>
              </a:r>
              <a:endParaRPr lang="cs-CZ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cs-CZ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55350FEB-0C88-4E38-A535-D98AAF4A0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8" y="12877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cs-CZ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D0A17CF3-A28B-48AD-9F48-E2CC72D9C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0542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cs-CZ" sz="12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5167528A-94C1-4D2F-8C8E-DEB15556A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6" y="11486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cs-CZ" sz="12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4">
              <a:extLst>
                <a:ext uri="{FF2B5EF4-FFF2-40B4-BE49-F238E27FC236}">
                  <a16:creationId xmlns:a16="http://schemas.microsoft.com/office/drawing/2014/main" id="{1C82009F-83C3-4A86-8217-EBF61A9CC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2397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cs-CZ" sz="12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CED62430-482F-489A-BAE5-69954BF1C136}"/>
              </a:ext>
            </a:extLst>
          </p:cNvPr>
          <p:cNvSpPr txBox="1"/>
          <p:nvPr/>
        </p:nvSpPr>
        <p:spPr>
          <a:xfrm>
            <a:off x="188987" y="1203739"/>
            <a:ext cx="9747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3" indent="-285733">
              <a:spcAft>
                <a:spcPts val="1200"/>
              </a:spcAft>
              <a:buFontTx/>
              <a:buChar char="-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Byla implementována metoda kalibrace zohledňující rozložení chyb čidel (</a:t>
            </a: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Wampler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Hollerbach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Arrai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CB85C29F-E9F0-41A8-A40B-B258948C9EAA}"/>
              </a:ext>
            </a:extLst>
          </p:cNvPr>
          <p:cNvGrpSpPr/>
          <p:nvPr/>
        </p:nvGrpSpPr>
        <p:grpSpPr>
          <a:xfrm>
            <a:off x="2358032" y="1620945"/>
            <a:ext cx="5037908" cy="415755"/>
            <a:chOff x="161107" y="3352614"/>
            <a:chExt cx="5037908" cy="415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ovéPole 22">
                  <a:extLst>
                    <a:ext uri="{FF2B5EF4-FFF2-40B4-BE49-F238E27FC236}">
                      <a16:creationId xmlns:a16="http://schemas.microsoft.com/office/drawing/2014/main" id="{FDF0CF8D-B56E-4EBB-A366-F56D8A77DDCC}"/>
                    </a:ext>
                  </a:extLst>
                </p:cNvPr>
                <p:cNvSpPr txBox="1"/>
                <p:nvPr/>
              </p:nvSpPr>
              <p:spPr>
                <a:xfrm>
                  <a:off x="161107" y="3352614"/>
                  <a:ext cx="5037908" cy="4157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cs-CZ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cs-CZ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cs-CZ" b="1" dirty="0"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+ </m:t>
                            </m:r>
                            <m:acc>
                              <m:accPr>
                                <m:chr m:val="̂"/>
                                <m:ctrlPr>
                                  <a:rPr lang="cs-CZ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cs-CZ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cs-CZ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cs-CZ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cs-CZ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cs-CZ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cs-CZ" b="1" dirty="0"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+ </m:t>
                            </m:r>
                            <m:acc>
                              <m:accPr>
                                <m:chr m:val="̂"/>
                                <m:ctrlPr>
                                  <a:rPr lang="cs-CZ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cs-CZ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3" name="TextovéPole 22">
                  <a:extLst>
                    <a:ext uri="{FF2B5EF4-FFF2-40B4-BE49-F238E27FC236}">
                      <a16:creationId xmlns:a16="http://schemas.microsoft.com/office/drawing/2014/main" id="{FDF0CF8D-B56E-4EBB-A366-F56D8A77DD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07" y="3352614"/>
                  <a:ext cx="5037908" cy="415754"/>
                </a:xfrm>
                <a:prstGeom prst="rect">
                  <a:avLst/>
                </a:prstGeom>
                <a:blipFill>
                  <a:blip r:embed="rId3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Šipka: doprava 23">
              <a:extLst>
                <a:ext uri="{FF2B5EF4-FFF2-40B4-BE49-F238E27FC236}">
                  <a16:creationId xmlns:a16="http://schemas.microsoft.com/office/drawing/2014/main" id="{684CAC37-06CC-4D93-A658-93A4EF138C9A}"/>
                </a:ext>
              </a:extLst>
            </p:cNvPr>
            <p:cNvSpPr/>
            <p:nvPr/>
          </p:nvSpPr>
          <p:spPr>
            <a:xfrm>
              <a:off x="2265899" y="3458092"/>
              <a:ext cx="435428" cy="2260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033"/>
            </a:p>
          </p:txBody>
        </p:sp>
      </p:grp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E34F0604-6C79-4D6C-8469-B81BF9CB0990}"/>
              </a:ext>
            </a:extLst>
          </p:cNvPr>
          <p:cNvSpPr txBox="1"/>
          <p:nvPr/>
        </p:nvSpPr>
        <p:spPr>
          <a:xfrm>
            <a:off x="188987" y="2118943"/>
            <a:ext cx="4496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3" indent="-285733">
              <a:spcAft>
                <a:spcPts val="1200"/>
              </a:spcAft>
              <a:buFontTx/>
              <a:buChar char="-"/>
            </a:pP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Kalibrovatelnost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nově definována jako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ovéPole 25">
                <a:extLst>
                  <a:ext uri="{FF2B5EF4-FFF2-40B4-BE49-F238E27FC236}">
                    <a16:creationId xmlns:a16="http://schemas.microsoft.com/office/drawing/2014/main" id="{EF9BC7B1-FA83-4AF7-AF79-1B609D17D81A}"/>
                  </a:ext>
                </a:extLst>
              </p:cNvPr>
              <p:cNvSpPr txBox="1"/>
              <p:nvPr/>
            </p:nvSpPr>
            <p:spPr>
              <a:xfrm>
                <a:off x="4132293" y="2127741"/>
                <a:ext cx="1567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cs-CZ" b="1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cs-CZ" b="1" dirty="0"/>
              </a:p>
            </p:txBody>
          </p:sp>
        </mc:Choice>
        <mc:Fallback xmlns="">
          <p:sp>
            <p:nvSpPr>
              <p:cNvPr id="26" name="TextovéPole 25">
                <a:extLst>
                  <a:ext uri="{FF2B5EF4-FFF2-40B4-BE49-F238E27FC236}">
                    <a16:creationId xmlns:a16="http://schemas.microsoft.com/office/drawing/2014/main" id="{EF9BC7B1-FA83-4AF7-AF79-1B609D17D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93" y="2127741"/>
                <a:ext cx="15675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ovéPole 27">
                <a:extLst>
                  <a:ext uri="{FF2B5EF4-FFF2-40B4-BE49-F238E27FC236}">
                    <a16:creationId xmlns:a16="http://schemas.microsoft.com/office/drawing/2014/main" id="{85435721-607C-44B2-A8A5-5F8E86C672B6}"/>
                  </a:ext>
                </a:extLst>
              </p:cNvPr>
              <p:cNvSpPr txBox="1"/>
              <p:nvPr/>
            </p:nvSpPr>
            <p:spPr>
              <a:xfrm>
                <a:off x="2728584" y="4546909"/>
                <a:ext cx="1567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i="1">
                          <a:latin typeface="Cambria Math" panose="02040503050406030204" pitchFamily="18" charset="0"/>
                        </a:rPr>
                        <m:t>88,2</m:t>
                      </m:r>
                    </m:oMath>
                  </m:oMathPara>
                </a14:m>
                <a:endParaRPr lang="cs-CZ" b="1" dirty="0"/>
              </a:p>
            </p:txBody>
          </p:sp>
        </mc:Choice>
        <mc:Fallback xmlns="">
          <p:sp>
            <p:nvSpPr>
              <p:cNvPr id="28" name="TextovéPole 27">
                <a:extLst>
                  <a:ext uri="{FF2B5EF4-FFF2-40B4-BE49-F238E27FC236}">
                    <a16:creationId xmlns:a16="http://schemas.microsoft.com/office/drawing/2014/main" id="{85435721-607C-44B2-A8A5-5F8E86C6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584" y="4546909"/>
                <a:ext cx="15675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ovéPole 28">
                <a:extLst>
                  <a:ext uri="{FF2B5EF4-FFF2-40B4-BE49-F238E27FC236}">
                    <a16:creationId xmlns:a16="http://schemas.microsoft.com/office/drawing/2014/main" id="{57DD4DAC-196E-4B9A-820D-F41171166765}"/>
                  </a:ext>
                </a:extLst>
              </p:cNvPr>
              <p:cNvSpPr txBox="1"/>
              <p:nvPr/>
            </p:nvSpPr>
            <p:spPr>
              <a:xfrm>
                <a:off x="5654996" y="4494381"/>
                <a:ext cx="1567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i="1">
                          <a:latin typeface="Cambria Math" panose="02040503050406030204" pitchFamily="18" charset="0"/>
                        </a:rPr>
                        <m:t>7,7</m:t>
                      </m:r>
                    </m:oMath>
                  </m:oMathPara>
                </a14:m>
                <a:endParaRPr lang="cs-CZ" b="1" dirty="0"/>
              </a:p>
            </p:txBody>
          </p:sp>
        </mc:Choice>
        <mc:Fallback xmlns="">
          <p:sp>
            <p:nvSpPr>
              <p:cNvPr id="29" name="TextovéPole 28">
                <a:extLst>
                  <a:ext uri="{FF2B5EF4-FFF2-40B4-BE49-F238E27FC236}">
                    <a16:creationId xmlns:a16="http://schemas.microsoft.com/office/drawing/2014/main" id="{57DD4DAC-196E-4B9A-820D-F41171166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996" y="4494381"/>
                <a:ext cx="15675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Obrázek 29">
            <a:extLst>
              <a:ext uri="{FF2B5EF4-FFF2-40B4-BE49-F238E27FC236}">
                <a16:creationId xmlns:a16="http://schemas.microsoft.com/office/drawing/2014/main" id="{070426F8-345F-4F9B-BE0D-FAA7A768E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8398" y="2584294"/>
            <a:ext cx="2765943" cy="2020167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AFF445D2-42AA-48FF-8E7A-74CC91F9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5548" y="2577976"/>
            <a:ext cx="2718928" cy="2020168"/>
          </a:xfrm>
          <a:prstGeom prst="rect">
            <a:avLst/>
          </a:prstGeom>
        </p:spPr>
      </p:pic>
      <p:sp>
        <p:nvSpPr>
          <p:cNvPr id="32" name="Šipka: doprava 31">
            <a:extLst>
              <a:ext uri="{FF2B5EF4-FFF2-40B4-BE49-F238E27FC236}">
                <a16:creationId xmlns:a16="http://schemas.microsoft.com/office/drawing/2014/main" id="{046938CE-88D9-43F1-A6B0-1F04BCAB4A30}"/>
              </a:ext>
            </a:extLst>
          </p:cNvPr>
          <p:cNvSpPr/>
          <p:nvPr/>
        </p:nvSpPr>
        <p:spPr>
          <a:xfrm>
            <a:off x="645327" y="5463413"/>
            <a:ext cx="435428" cy="22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033"/>
          </a:p>
        </p:txBody>
      </p:sp>
      <p:pic>
        <p:nvPicPr>
          <p:cNvPr id="33" name="Obrázek 32" descr="Obsah obrázku žlutá, mlynář&#10;&#10;Popis byl vytvořen automaticky">
            <a:extLst>
              <a:ext uri="{FF2B5EF4-FFF2-40B4-BE49-F238E27FC236}">
                <a16:creationId xmlns:a16="http://schemas.microsoft.com/office/drawing/2014/main" id="{EBA2E023-33DA-433A-9D61-19D74CC1FCA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364220" y="4586531"/>
            <a:ext cx="1638066" cy="2193296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ACAD60FD-B4D2-4423-BB6A-E417D1AC09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995" y="6052919"/>
            <a:ext cx="2539721" cy="657304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0F279EED-57E7-40F5-BD93-675EB0DD35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6898" y="5947808"/>
            <a:ext cx="1113944" cy="877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ovéPole 26">
                <a:extLst>
                  <a:ext uri="{FF2B5EF4-FFF2-40B4-BE49-F238E27FC236}">
                    <a16:creationId xmlns:a16="http://schemas.microsoft.com/office/drawing/2014/main" id="{38BB8C7C-54F6-4520-94EE-64ABB14B30E8}"/>
                  </a:ext>
                </a:extLst>
              </p:cNvPr>
              <p:cNvSpPr txBox="1"/>
              <p:nvPr/>
            </p:nvSpPr>
            <p:spPr>
              <a:xfrm>
                <a:off x="5895949" y="2011350"/>
                <a:ext cx="2362199" cy="636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>
                          <a:latin typeface="Cambria Math" panose="02040503050406030204" pitchFamily="18" charset="0"/>
                        </a:rPr>
                        <m:t>𝑱</m:t>
                      </m:r>
                      <m:r>
                        <m:rPr>
                          <m:sty m:val="p"/>
                        </m:rPr>
                        <a:rPr lang="cs-CZ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cs-CZ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cs-CZ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cs-CZ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cs-CZ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cs-CZ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cs-CZ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27" name="TextovéPole 26">
                <a:extLst>
                  <a:ext uri="{FF2B5EF4-FFF2-40B4-BE49-F238E27FC236}">
                    <a16:creationId xmlns:a16="http://schemas.microsoft.com/office/drawing/2014/main" id="{38BB8C7C-54F6-4520-94EE-64ABB14B3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949" y="2011350"/>
                <a:ext cx="2362199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Obrázek 34">
            <a:extLst>
              <a:ext uri="{FF2B5EF4-FFF2-40B4-BE49-F238E27FC236}">
                <a16:creationId xmlns:a16="http://schemas.microsoft.com/office/drawing/2014/main" id="{12638965-DCC2-4E73-A7D6-BB6AB89369D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0187"/>
          <a:stretch/>
        </p:blipFill>
        <p:spPr>
          <a:xfrm>
            <a:off x="5687605" y="5950965"/>
            <a:ext cx="665489" cy="861212"/>
          </a:xfrm>
          <a:prstGeom prst="rect">
            <a:avLst/>
          </a:prstGeom>
        </p:spPr>
      </p:pic>
      <p:sp>
        <p:nvSpPr>
          <p:cNvPr id="37" name="Obdélník 36">
            <a:extLst>
              <a:ext uri="{FF2B5EF4-FFF2-40B4-BE49-F238E27FC236}">
                <a16:creationId xmlns:a16="http://schemas.microsoft.com/office/drawing/2014/main" id="{F7DD50A4-AF59-43C8-877A-097928543049}"/>
              </a:ext>
            </a:extLst>
          </p:cNvPr>
          <p:cNvSpPr/>
          <p:nvPr/>
        </p:nvSpPr>
        <p:spPr>
          <a:xfrm>
            <a:off x="3789995" y="6002503"/>
            <a:ext cx="3550847" cy="809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02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4B33CB4C-07BC-4707-81FE-94E55981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552" y="3116802"/>
            <a:ext cx="3806538" cy="508994"/>
          </a:xfrm>
        </p:spPr>
        <p:txBody>
          <a:bodyPr/>
          <a:lstStyle/>
          <a:p>
            <a:r>
              <a:rPr lang="en-US" dirty="0"/>
              <a:t>D</a:t>
            </a:r>
            <a:r>
              <a:rPr lang="cs-CZ" dirty="0" err="1"/>
              <a:t>ěkuji</a:t>
            </a:r>
            <a:r>
              <a:rPr lang="cs-CZ" dirty="0"/>
              <a:t> za pozornost.</a:t>
            </a:r>
          </a:p>
        </p:txBody>
      </p:sp>
    </p:spTree>
    <p:extLst>
      <p:ext uri="{BB962C8B-B14F-4D97-AF65-F5344CB8AC3E}">
        <p14:creationId xmlns:p14="http://schemas.microsoft.com/office/powerpoint/2010/main" val="37131042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A39EDCB1BDD5A4D9B0C08A7BB03200E" ma:contentTypeVersion="13" ma:contentTypeDescription="Vytvoří nový dokument" ma:contentTypeScope="" ma:versionID="3d3027a17d017a34a2d5c405a8888604">
  <xsd:schema xmlns:xsd="http://www.w3.org/2001/XMLSchema" xmlns:xs="http://www.w3.org/2001/XMLSchema" xmlns:p="http://schemas.microsoft.com/office/2006/metadata/properties" xmlns:ns3="d021f206-37ac-4fab-8b8f-ccc25500f558" xmlns:ns4="9c673e55-f2c5-42c8-973a-5c490d00c017" targetNamespace="http://schemas.microsoft.com/office/2006/metadata/properties" ma:root="true" ma:fieldsID="59afd6d73cb8df7063e34986ecb8ed96" ns3:_="" ns4:_="">
    <xsd:import namespace="d021f206-37ac-4fab-8b8f-ccc25500f558"/>
    <xsd:import namespace="9c673e55-f2c5-42c8-973a-5c490d00c0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1f206-37ac-4fab-8b8f-ccc25500f5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73e55-f2c5-42c8-973a-5c490d00c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50981B-49CA-4098-A3BE-3EF98F7F4081}">
  <ds:schemaRefs>
    <ds:schemaRef ds:uri="http://purl.org/dc/elements/1.1/"/>
    <ds:schemaRef ds:uri="http://schemas.microsoft.com/office/2006/metadata/properties"/>
    <ds:schemaRef ds:uri="9c673e55-f2c5-42c8-973a-5c490d00c017"/>
    <ds:schemaRef ds:uri="http://purl.org/dc/terms/"/>
    <ds:schemaRef ds:uri="http://schemas.openxmlformats.org/package/2006/metadata/core-properties"/>
    <ds:schemaRef ds:uri="d021f206-37ac-4fab-8b8f-ccc25500f558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D710EFE-75A6-4C97-890D-48E92E3E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21f206-37ac-4fab-8b8f-ccc25500f558"/>
    <ds:schemaRef ds:uri="9c673e55-f2c5-42c8-973a-5c490d00c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B5F9C6-7A2B-455D-8800-65C9569D53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12781</TotalTime>
  <Words>307</Words>
  <Application>Microsoft Office PowerPoint</Application>
  <PresentationFormat>Předvádění na obrazovce (4:3)</PresentationFormat>
  <Paragraphs>47</Paragraphs>
  <Slides>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</vt:i4>
      </vt:variant>
    </vt:vector>
  </HeadingPairs>
  <TitlesOfParts>
    <vt:vector size="12" baseType="lpstr">
      <vt:lpstr>Technika</vt:lpstr>
      <vt:lpstr>Cambria Math</vt:lpstr>
      <vt:lpstr>Arial</vt:lpstr>
      <vt:lpstr>Times New Roman</vt:lpstr>
      <vt:lpstr>Technika-Bold</vt:lpstr>
      <vt:lpstr>Symbol</vt:lpstr>
      <vt:lpstr>Calibri</vt:lpstr>
      <vt:lpstr>Motiv Office</vt:lpstr>
      <vt:lpstr>Kalibrace a kalibrační vlastnosti robotů</vt:lpstr>
      <vt:lpstr>Prezentace aplikace PowerPoint</vt:lpstr>
      <vt:lpstr>Prezentace aplikace PowerPoint</vt:lpstr>
      <vt:lpstr>Děkuji za pozornost.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Mechanika 1A  cvičení 1 určení síly, rovnováha bodu</dc:title>
  <dc:creator>Benes, Petr</dc:creator>
  <cp:lastModifiedBy>Zavrel, Jan</cp:lastModifiedBy>
  <cp:revision>157</cp:revision>
  <dcterms:created xsi:type="dcterms:W3CDTF">2020-09-19T08:14:32Z</dcterms:created>
  <dcterms:modified xsi:type="dcterms:W3CDTF">2023-04-19T06:59:42Z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0x0101006A39EDCB1BDD5A4D9B0C08A7BB03200E</vt:lpwstr>
  </property>
</Properties>
</file>